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80" r:id="rId10"/>
    <p:sldId id="265" r:id="rId11"/>
    <p:sldId id="268" r:id="rId12"/>
    <p:sldId id="270" r:id="rId13"/>
    <p:sldId id="274" r:id="rId14"/>
    <p:sldId id="275" r:id="rId15"/>
    <p:sldId id="276" r:id="rId16"/>
    <p:sldId id="277" r:id="rId17"/>
    <p:sldId id="278" r:id="rId18"/>
    <p:sldId id="279" r:id="rId19"/>
  </p:sldIdLst>
  <p:sldSz cx="9144000" cy="5143500" type="screen16x9"/>
  <p:notesSz cx="6858000" cy="9144000"/>
  <p:embeddedFontLst>
    <p:embeddedFont>
      <p:font typeface="Montserrat" panose="020B0604020202020204" charset="0"/>
      <p:regular r:id="rId21"/>
      <p:bold r:id="rId22"/>
      <p:italic r:id="rId23"/>
      <p:boldItalic r:id="rId24"/>
    </p:embeddedFont>
    <p:embeddedFont>
      <p:font typeface="Calibri" panose="020F0502020204030204" pitchFamily="34" charset="0"/>
      <p:regular r:id="rId25"/>
      <p:bold r:id="rId26"/>
      <p:italic r:id="rId27"/>
      <p:boldItalic r:id="rId28"/>
    </p:embeddedFont>
    <p:embeddedFont>
      <p:font typeface="Abel" panose="020B0604020202020204" charset="0"/>
      <p:regular r:id="rId29"/>
    </p:embeddedFont>
    <p:embeddedFont>
      <p:font typeface="Livvic" panose="020B0604020202020204" charset="0"/>
      <p:regular r:id="rId30"/>
      <p:bold r:id="rId31"/>
      <p:italic r:id="rId32"/>
      <p:boldItalic r:id="rId33"/>
    </p:embeddedFont>
    <p:embeddedFont>
      <p:font typeface="Rubik Light" panose="020B0604020202020204" charset="-79"/>
      <p:regular r:id="rId34"/>
      <p:bold r:id="rId35"/>
      <p:italic r:id="rId36"/>
      <p:boldItalic r:id="rId37"/>
    </p:embeddedFont>
    <p:embeddedFont>
      <p:font typeface="Roboto Condensed" panose="020B060402020202020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8" roundtripDataSignature="AMtx7mipndwuJS68dw/66jikamoiF8wAF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4D02953-07F7-4906-9692-66DEBB30C3C6}">
  <a:tblStyle styleId="{04D02953-07F7-4906-9692-66DEBB30C3C6}"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0" d="100"/>
          <a:sy n="80" d="100"/>
        </p:scale>
        <p:origin x="111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8" Type="http://customschemas.google.com/relationships/presentationmetadata" Target="meta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20" Type="http://schemas.openxmlformats.org/officeDocument/2006/relationships/notesMaster" Target="notesMasters/notesMaster1.xml"/><Relationship Id="rId41"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23" name="Google Shape;32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0" name="Google Shape;41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7" name="Google Shape;42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8" name="Google Shape;458;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9" name="Google Shape;46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5" name="Google Shape;475;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1" name="Google Shape;481;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7" name="Google Shape;487;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3" name="Google Shape;493;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9" name="Google Shape;32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Google Shape;33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4" name="Google Shape;34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0" name="Google Shape;35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0042cd573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g20042cd5737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0042cd573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2" name="Google Shape;362;g20042cd5737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Google Shape;38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www.flaticon.com/?utm_source=slidesgo_template&amp;utm_medium=referral-link&amp;utm_campaign=s%20g_resources&amp;utm_content=flaticon"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s://www.freepik.com/?utm_source=slidesgo_template&amp;utm_medium=referral-link&amp;utm_campaign=s%20g_resources&amp;utm_content=freepik"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long text">
  <p:cSld name="CUSTOM_3">
    <p:spTree>
      <p:nvGrpSpPr>
        <p:cNvPr id="1" name="Shape 9"/>
        <p:cNvGrpSpPr/>
        <p:nvPr/>
      </p:nvGrpSpPr>
      <p:grpSpPr>
        <a:xfrm>
          <a:off x="0" y="0"/>
          <a:ext cx="0" cy="0"/>
          <a:chOff x="0" y="0"/>
          <a:chExt cx="0" cy="0"/>
        </a:xfrm>
      </p:grpSpPr>
      <p:grpSp>
        <p:nvGrpSpPr>
          <p:cNvPr id="10" name="Google Shape;10;p25"/>
          <p:cNvGrpSpPr/>
          <p:nvPr/>
        </p:nvGrpSpPr>
        <p:grpSpPr>
          <a:xfrm>
            <a:off x="-2134953" y="-2232526"/>
            <a:ext cx="13005667" cy="9144743"/>
            <a:chOff x="-2134953" y="-2232526"/>
            <a:chExt cx="13005667" cy="9144743"/>
          </a:xfrm>
        </p:grpSpPr>
        <p:sp>
          <p:nvSpPr>
            <p:cNvPr id="11" name="Google Shape;11;p25"/>
            <p:cNvSpPr/>
            <p:nvPr/>
          </p:nvSpPr>
          <p:spPr>
            <a:xfrm rot="1514180">
              <a:off x="7764459" y="-1823388"/>
              <a:ext cx="2508827" cy="263372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25"/>
            <p:cNvSpPr/>
            <p:nvPr/>
          </p:nvSpPr>
          <p:spPr>
            <a:xfrm rot="1514383">
              <a:off x="-1786388" y="4539304"/>
              <a:ext cx="1913798" cy="2063379"/>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5"/>
            <p:cNvSpPr/>
            <p:nvPr/>
          </p:nvSpPr>
          <p:spPr>
            <a:xfrm rot="1514383">
              <a:off x="-1156102" y="4179892"/>
              <a:ext cx="1866179" cy="226273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25"/>
            <p:cNvSpPr/>
            <p:nvPr/>
          </p:nvSpPr>
          <p:spPr>
            <a:xfrm rot="1514383">
              <a:off x="-1432077" y="4117600"/>
              <a:ext cx="2157231" cy="22646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5"/>
            <p:cNvSpPr/>
            <p:nvPr/>
          </p:nvSpPr>
          <p:spPr>
            <a:xfrm rot="1430415">
              <a:off x="8011433" y="-1439033"/>
              <a:ext cx="2205009" cy="237735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5"/>
            <p:cNvSpPr/>
            <p:nvPr/>
          </p:nvSpPr>
          <p:spPr>
            <a:xfrm rot="1430415">
              <a:off x="8285431" y="-1252560"/>
              <a:ext cx="2150144" cy="2607045"/>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 name="Google Shape;17;p25"/>
          <p:cNvSpPr txBox="1">
            <a:spLocks noGrp="1"/>
          </p:cNvSpPr>
          <p:nvPr>
            <p:ph type="subTitle" idx="1"/>
          </p:nvPr>
        </p:nvSpPr>
        <p:spPr>
          <a:xfrm>
            <a:off x="625650" y="1048041"/>
            <a:ext cx="7689900" cy="352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1200"/>
              <a:buFont typeface="Livvic"/>
              <a:buAutoNum type="arabicPeriod"/>
              <a:defRPr sz="1200"/>
            </a:lvl1pPr>
            <a:lvl2pPr lvl="1" algn="l">
              <a:lnSpc>
                <a:spcPct val="100000"/>
              </a:lnSpc>
              <a:spcBef>
                <a:spcPts val="0"/>
              </a:spcBef>
              <a:spcAft>
                <a:spcPts val="0"/>
              </a:spcAft>
              <a:buClr>
                <a:srgbClr val="434343"/>
              </a:buClr>
              <a:buSzPts val="1200"/>
              <a:buFont typeface="Roboto Condensed"/>
              <a:buAutoNum type="alphaLcPeriod"/>
              <a:defRPr/>
            </a:lvl2pPr>
            <a:lvl3pPr lvl="2" algn="l">
              <a:lnSpc>
                <a:spcPct val="100000"/>
              </a:lnSpc>
              <a:spcBef>
                <a:spcPts val="0"/>
              </a:spcBef>
              <a:spcAft>
                <a:spcPts val="0"/>
              </a:spcAft>
              <a:buClr>
                <a:srgbClr val="434343"/>
              </a:buClr>
              <a:buSzPts val="1200"/>
              <a:buFont typeface="Roboto Condensed"/>
              <a:buAutoNum type="romanLcPeriod"/>
              <a:defRPr/>
            </a:lvl3pPr>
            <a:lvl4pPr lvl="3" algn="l">
              <a:lnSpc>
                <a:spcPct val="100000"/>
              </a:lnSpc>
              <a:spcBef>
                <a:spcPts val="0"/>
              </a:spcBef>
              <a:spcAft>
                <a:spcPts val="0"/>
              </a:spcAft>
              <a:buClr>
                <a:srgbClr val="434343"/>
              </a:buClr>
              <a:buSzPts val="1200"/>
              <a:buFont typeface="Roboto Condensed"/>
              <a:buAutoNum type="arabicPeriod"/>
              <a:defRPr/>
            </a:lvl4pPr>
            <a:lvl5pPr lvl="4" algn="l">
              <a:lnSpc>
                <a:spcPct val="100000"/>
              </a:lnSpc>
              <a:spcBef>
                <a:spcPts val="0"/>
              </a:spcBef>
              <a:spcAft>
                <a:spcPts val="0"/>
              </a:spcAft>
              <a:buClr>
                <a:srgbClr val="434343"/>
              </a:buClr>
              <a:buSzPts val="1200"/>
              <a:buFont typeface="Roboto Condensed"/>
              <a:buAutoNum type="alphaLcPeriod"/>
              <a:defRPr/>
            </a:lvl5pPr>
            <a:lvl6pPr lvl="5" algn="l">
              <a:lnSpc>
                <a:spcPct val="100000"/>
              </a:lnSpc>
              <a:spcBef>
                <a:spcPts val="0"/>
              </a:spcBef>
              <a:spcAft>
                <a:spcPts val="0"/>
              </a:spcAft>
              <a:buClr>
                <a:srgbClr val="434343"/>
              </a:buClr>
              <a:buSzPts val="1200"/>
              <a:buFont typeface="Roboto Condensed"/>
              <a:buAutoNum type="romanLcPeriod"/>
              <a:defRPr/>
            </a:lvl6pPr>
            <a:lvl7pPr lvl="6" algn="l">
              <a:lnSpc>
                <a:spcPct val="100000"/>
              </a:lnSpc>
              <a:spcBef>
                <a:spcPts val="0"/>
              </a:spcBef>
              <a:spcAft>
                <a:spcPts val="0"/>
              </a:spcAft>
              <a:buClr>
                <a:srgbClr val="434343"/>
              </a:buClr>
              <a:buSzPts val="1200"/>
              <a:buFont typeface="Roboto Condensed"/>
              <a:buAutoNum type="arabicPeriod"/>
              <a:defRPr/>
            </a:lvl7pPr>
            <a:lvl8pPr lvl="7" algn="l">
              <a:lnSpc>
                <a:spcPct val="100000"/>
              </a:lnSpc>
              <a:spcBef>
                <a:spcPts val="0"/>
              </a:spcBef>
              <a:spcAft>
                <a:spcPts val="0"/>
              </a:spcAft>
              <a:buClr>
                <a:srgbClr val="434343"/>
              </a:buClr>
              <a:buSzPts val="1200"/>
              <a:buFont typeface="Roboto Condensed"/>
              <a:buAutoNum type="alphaLcPeriod"/>
              <a:defRPr/>
            </a:lvl8pPr>
            <a:lvl9pPr lvl="8" algn="l">
              <a:lnSpc>
                <a:spcPct val="100000"/>
              </a:lnSpc>
              <a:spcBef>
                <a:spcPts val="0"/>
              </a:spcBef>
              <a:spcAft>
                <a:spcPts val="0"/>
              </a:spcAft>
              <a:buClr>
                <a:srgbClr val="434343"/>
              </a:buClr>
              <a:buSzPts val="1200"/>
              <a:buFont typeface="Roboto Condensed"/>
              <a:buAutoNum type="romanLcPeriod"/>
              <a:defRPr/>
            </a:lvl9pPr>
          </a:lstStyle>
          <a:p>
            <a:endParaRPr/>
          </a:p>
        </p:txBody>
      </p:sp>
      <p:sp>
        <p:nvSpPr>
          <p:cNvPr id="18" name="Google Shape;18;p25"/>
          <p:cNvSpPr txBox="1">
            <a:spLocks noGrp="1"/>
          </p:cNvSpPr>
          <p:nvPr>
            <p:ph type="title"/>
          </p:nvPr>
        </p:nvSpPr>
        <p:spPr>
          <a:xfrm>
            <a:off x="1996975" y="539500"/>
            <a:ext cx="5150100" cy="431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300"/>
              <a:buNone/>
              <a:defRPr sz="2800"/>
            </a:lvl1pPr>
            <a:lvl2pPr lvl="1" algn="ctr">
              <a:lnSpc>
                <a:spcPct val="100000"/>
              </a:lnSpc>
              <a:spcBef>
                <a:spcPts val="0"/>
              </a:spcBef>
              <a:spcAft>
                <a:spcPts val="0"/>
              </a:spcAft>
              <a:buSzPts val="3300"/>
              <a:buNone/>
              <a:defRPr/>
            </a:lvl2pPr>
            <a:lvl3pPr lvl="2" algn="ctr">
              <a:lnSpc>
                <a:spcPct val="100000"/>
              </a:lnSpc>
              <a:spcBef>
                <a:spcPts val="0"/>
              </a:spcBef>
              <a:spcAft>
                <a:spcPts val="0"/>
              </a:spcAft>
              <a:buSzPts val="3300"/>
              <a:buNone/>
              <a:defRPr/>
            </a:lvl3pPr>
            <a:lvl4pPr lvl="3" algn="ctr">
              <a:lnSpc>
                <a:spcPct val="100000"/>
              </a:lnSpc>
              <a:spcBef>
                <a:spcPts val="0"/>
              </a:spcBef>
              <a:spcAft>
                <a:spcPts val="0"/>
              </a:spcAft>
              <a:buSzPts val="3300"/>
              <a:buNone/>
              <a:defRPr/>
            </a:lvl4pPr>
            <a:lvl5pPr lvl="4" algn="ctr">
              <a:lnSpc>
                <a:spcPct val="100000"/>
              </a:lnSpc>
              <a:spcBef>
                <a:spcPts val="0"/>
              </a:spcBef>
              <a:spcAft>
                <a:spcPts val="0"/>
              </a:spcAft>
              <a:buSzPts val="3300"/>
              <a:buNone/>
              <a:defRPr/>
            </a:lvl5pPr>
            <a:lvl6pPr lvl="5" algn="ctr">
              <a:lnSpc>
                <a:spcPct val="100000"/>
              </a:lnSpc>
              <a:spcBef>
                <a:spcPts val="0"/>
              </a:spcBef>
              <a:spcAft>
                <a:spcPts val="0"/>
              </a:spcAft>
              <a:buSzPts val="3300"/>
              <a:buNone/>
              <a:defRPr/>
            </a:lvl6pPr>
            <a:lvl7pPr lvl="6" algn="ctr">
              <a:lnSpc>
                <a:spcPct val="100000"/>
              </a:lnSpc>
              <a:spcBef>
                <a:spcPts val="0"/>
              </a:spcBef>
              <a:spcAft>
                <a:spcPts val="0"/>
              </a:spcAft>
              <a:buSzPts val="3300"/>
              <a:buNone/>
              <a:defRPr/>
            </a:lvl7pPr>
            <a:lvl8pPr lvl="7" algn="ctr">
              <a:lnSpc>
                <a:spcPct val="100000"/>
              </a:lnSpc>
              <a:spcBef>
                <a:spcPts val="0"/>
              </a:spcBef>
              <a:spcAft>
                <a:spcPts val="0"/>
              </a:spcAft>
              <a:buSzPts val="3300"/>
              <a:buNone/>
              <a:defRPr/>
            </a:lvl8pPr>
            <a:lvl9pPr lvl="8" algn="ctr">
              <a:lnSpc>
                <a:spcPct val="100000"/>
              </a:lnSpc>
              <a:spcBef>
                <a:spcPts val="0"/>
              </a:spcBef>
              <a:spcAft>
                <a:spcPts val="0"/>
              </a:spcAft>
              <a:buSzPts val="33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5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17"/>
        <p:cNvGrpSpPr/>
        <p:nvPr/>
      </p:nvGrpSpPr>
      <p:grpSpPr>
        <a:xfrm>
          <a:off x="0" y="0"/>
          <a:ext cx="0" cy="0"/>
          <a:chOff x="0" y="0"/>
          <a:chExt cx="0" cy="0"/>
        </a:xfrm>
      </p:grpSpPr>
      <p:grpSp>
        <p:nvGrpSpPr>
          <p:cNvPr id="118" name="Google Shape;118;p26"/>
          <p:cNvGrpSpPr/>
          <p:nvPr/>
        </p:nvGrpSpPr>
        <p:grpSpPr>
          <a:xfrm>
            <a:off x="-2605603" y="-2596323"/>
            <a:ext cx="13108094" cy="11195361"/>
            <a:chOff x="-2605603" y="-2596323"/>
            <a:chExt cx="13108094" cy="11195361"/>
          </a:xfrm>
        </p:grpSpPr>
        <p:sp>
          <p:nvSpPr>
            <p:cNvPr id="119" name="Google Shape;119;p26"/>
            <p:cNvSpPr/>
            <p:nvPr/>
          </p:nvSpPr>
          <p:spPr>
            <a:xfrm rot="812392">
              <a:off x="912002" y="2074247"/>
              <a:ext cx="2434973" cy="2625289"/>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5"/>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0" name="Google Shape;120;p26"/>
            <p:cNvGrpSpPr/>
            <p:nvPr/>
          </p:nvGrpSpPr>
          <p:grpSpPr>
            <a:xfrm rot="375330">
              <a:off x="5113660" y="3499605"/>
              <a:ext cx="5140787" cy="4833747"/>
              <a:chOff x="8101026" y="3219567"/>
              <a:chExt cx="3887249" cy="3655079"/>
            </a:xfrm>
          </p:grpSpPr>
          <p:sp>
            <p:nvSpPr>
              <p:cNvPr id="121" name="Google Shape;121;p26"/>
              <p:cNvSpPr/>
              <p:nvPr/>
            </p:nvSpPr>
            <p:spPr>
              <a:xfrm rot="594768">
                <a:off x="8328626" y="3845818"/>
                <a:ext cx="2348800" cy="2847915"/>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26"/>
              <p:cNvSpPr/>
              <p:nvPr/>
            </p:nvSpPr>
            <p:spPr>
              <a:xfrm rot="-988308">
                <a:off x="8924872" y="3545996"/>
                <a:ext cx="2715038" cy="2850200"/>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3" name="Google Shape;123;p26"/>
            <p:cNvGrpSpPr/>
            <p:nvPr/>
          </p:nvGrpSpPr>
          <p:grpSpPr>
            <a:xfrm rot="2219984">
              <a:off x="-1772316" y="-1860624"/>
              <a:ext cx="3796560" cy="4039566"/>
              <a:chOff x="7558302" y="3163860"/>
              <a:chExt cx="3072637" cy="3269312"/>
            </a:xfrm>
          </p:grpSpPr>
          <p:sp>
            <p:nvSpPr>
              <p:cNvPr id="124" name="Google Shape;124;p26"/>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26"/>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26"/>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27" name="Google Shape;127;p26"/>
          <p:cNvSpPr txBox="1">
            <a:spLocks noGrp="1"/>
          </p:cNvSpPr>
          <p:nvPr>
            <p:ph type="body" idx="1"/>
          </p:nvPr>
        </p:nvSpPr>
        <p:spPr>
          <a:xfrm>
            <a:off x="4624775" y="2123100"/>
            <a:ext cx="3294600" cy="1387800"/>
          </a:xfrm>
          <a:prstGeom prst="rect">
            <a:avLst/>
          </a:prstGeom>
          <a:noFill/>
          <a:ln>
            <a:noFill/>
          </a:ln>
        </p:spPr>
        <p:txBody>
          <a:bodyPr spcFirstLastPara="1" wrap="square" lIns="91425" tIns="91425" rIns="91425" bIns="91425" anchor="ctr" anchorCtr="0">
            <a:noAutofit/>
          </a:bodyPr>
          <a:lstStyle>
            <a:lvl1pPr marL="457200" lvl="0" indent="-317500" algn="l">
              <a:lnSpc>
                <a:spcPct val="100000"/>
              </a:lnSpc>
              <a:spcBef>
                <a:spcPts val="0"/>
              </a:spcBef>
              <a:spcAft>
                <a:spcPts val="0"/>
              </a:spcAft>
              <a:buSzPts val="14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128" name="Google Shape;128;p26"/>
          <p:cNvSpPr txBox="1">
            <a:spLocks noGrp="1"/>
          </p:cNvSpPr>
          <p:nvPr>
            <p:ph type="title"/>
          </p:nvPr>
        </p:nvSpPr>
        <p:spPr>
          <a:xfrm>
            <a:off x="1996975" y="539500"/>
            <a:ext cx="5150100" cy="431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300"/>
              <a:buNone/>
              <a:defRPr sz="2800"/>
            </a:lvl1pPr>
            <a:lvl2pPr lvl="1" algn="ctr">
              <a:lnSpc>
                <a:spcPct val="100000"/>
              </a:lnSpc>
              <a:spcBef>
                <a:spcPts val="0"/>
              </a:spcBef>
              <a:spcAft>
                <a:spcPts val="0"/>
              </a:spcAft>
              <a:buSzPts val="3300"/>
              <a:buNone/>
              <a:defRPr/>
            </a:lvl2pPr>
            <a:lvl3pPr lvl="2" algn="ctr">
              <a:lnSpc>
                <a:spcPct val="100000"/>
              </a:lnSpc>
              <a:spcBef>
                <a:spcPts val="0"/>
              </a:spcBef>
              <a:spcAft>
                <a:spcPts val="0"/>
              </a:spcAft>
              <a:buSzPts val="3300"/>
              <a:buNone/>
              <a:defRPr/>
            </a:lvl3pPr>
            <a:lvl4pPr lvl="3" algn="ctr">
              <a:lnSpc>
                <a:spcPct val="100000"/>
              </a:lnSpc>
              <a:spcBef>
                <a:spcPts val="0"/>
              </a:spcBef>
              <a:spcAft>
                <a:spcPts val="0"/>
              </a:spcAft>
              <a:buSzPts val="3300"/>
              <a:buNone/>
              <a:defRPr/>
            </a:lvl4pPr>
            <a:lvl5pPr lvl="4" algn="ctr">
              <a:lnSpc>
                <a:spcPct val="100000"/>
              </a:lnSpc>
              <a:spcBef>
                <a:spcPts val="0"/>
              </a:spcBef>
              <a:spcAft>
                <a:spcPts val="0"/>
              </a:spcAft>
              <a:buSzPts val="3300"/>
              <a:buNone/>
              <a:defRPr/>
            </a:lvl5pPr>
            <a:lvl6pPr lvl="5" algn="ctr">
              <a:lnSpc>
                <a:spcPct val="100000"/>
              </a:lnSpc>
              <a:spcBef>
                <a:spcPts val="0"/>
              </a:spcBef>
              <a:spcAft>
                <a:spcPts val="0"/>
              </a:spcAft>
              <a:buSzPts val="3300"/>
              <a:buNone/>
              <a:defRPr/>
            </a:lvl6pPr>
            <a:lvl7pPr lvl="6" algn="ctr">
              <a:lnSpc>
                <a:spcPct val="100000"/>
              </a:lnSpc>
              <a:spcBef>
                <a:spcPts val="0"/>
              </a:spcBef>
              <a:spcAft>
                <a:spcPts val="0"/>
              </a:spcAft>
              <a:buSzPts val="3300"/>
              <a:buNone/>
              <a:defRPr/>
            </a:lvl7pPr>
            <a:lvl8pPr lvl="7" algn="ctr">
              <a:lnSpc>
                <a:spcPct val="100000"/>
              </a:lnSpc>
              <a:spcBef>
                <a:spcPts val="0"/>
              </a:spcBef>
              <a:spcAft>
                <a:spcPts val="0"/>
              </a:spcAft>
              <a:buSzPts val="3300"/>
              <a:buNone/>
              <a:defRPr/>
            </a:lvl8pPr>
            <a:lvl9pPr lvl="8" algn="ctr">
              <a:lnSpc>
                <a:spcPct val="100000"/>
              </a:lnSpc>
              <a:spcBef>
                <a:spcPts val="0"/>
              </a:spcBef>
              <a:spcAft>
                <a:spcPts val="0"/>
              </a:spcAft>
              <a:buSzPts val="33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5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9"/>
        <p:cNvGrpSpPr/>
        <p:nvPr/>
      </p:nvGrpSpPr>
      <p:grpSpPr>
        <a:xfrm>
          <a:off x="0" y="0"/>
          <a:ext cx="0" cy="0"/>
          <a:chOff x="0" y="0"/>
          <a:chExt cx="0" cy="0"/>
        </a:xfrm>
      </p:grpSpPr>
      <p:grpSp>
        <p:nvGrpSpPr>
          <p:cNvPr id="130" name="Google Shape;130;p31"/>
          <p:cNvGrpSpPr/>
          <p:nvPr/>
        </p:nvGrpSpPr>
        <p:grpSpPr>
          <a:xfrm>
            <a:off x="-2625958" y="-2071525"/>
            <a:ext cx="13782479" cy="8905482"/>
            <a:chOff x="-2625958" y="-2071525"/>
            <a:chExt cx="13782479" cy="8905482"/>
          </a:xfrm>
        </p:grpSpPr>
        <p:sp>
          <p:nvSpPr>
            <p:cNvPr id="131" name="Google Shape;131;p31"/>
            <p:cNvSpPr/>
            <p:nvPr/>
          </p:nvSpPr>
          <p:spPr>
            <a:xfrm rot="1514233">
              <a:off x="7878011" y="-1639693"/>
              <a:ext cx="2647934" cy="277975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31"/>
            <p:cNvSpPr/>
            <p:nvPr/>
          </p:nvSpPr>
          <p:spPr>
            <a:xfrm rot="1514503">
              <a:off x="-2219652" y="4068093"/>
              <a:ext cx="2230706" cy="2405056"/>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31"/>
            <p:cNvSpPr/>
            <p:nvPr/>
          </p:nvSpPr>
          <p:spPr>
            <a:xfrm rot="1514503">
              <a:off x="-1485024" y="3649180"/>
              <a:ext cx="2175201" cy="2637427"/>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31"/>
            <p:cNvSpPr/>
            <p:nvPr/>
          </p:nvSpPr>
          <p:spPr>
            <a:xfrm rot="1514503">
              <a:off x="-1806691" y="3576585"/>
              <a:ext cx="2514449" cy="263962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31"/>
            <p:cNvSpPr/>
            <p:nvPr/>
          </p:nvSpPr>
          <p:spPr>
            <a:xfrm rot="1430232">
              <a:off x="8138809" y="-1234074"/>
              <a:ext cx="2327211" cy="250910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31"/>
            <p:cNvSpPr/>
            <p:nvPr/>
          </p:nvSpPr>
          <p:spPr>
            <a:xfrm rot="1430232">
              <a:off x="8428003" y="-1037258"/>
              <a:ext cx="2269306" cy="275152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7" name="Google Shape;137;p31"/>
          <p:cNvSpPr txBox="1">
            <a:spLocks noGrp="1"/>
          </p:cNvSpPr>
          <p:nvPr>
            <p:ph type="subTitle" idx="1"/>
          </p:nvPr>
        </p:nvSpPr>
        <p:spPr>
          <a:xfrm>
            <a:off x="1006900" y="1726125"/>
            <a:ext cx="3515100" cy="22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5"/>
              </a:buClr>
              <a:buSzPts val="1400"/>
              <a:buChar char="●"/>
              <a:defRPr/>
            </a:lvl1pPr>
            <a:lvl2pPr lvl="1" algn="l">
              <a:lnSpc>
                <a:spcPct val="100000"/>
              </a:lnSpc>
              <a:spcBef>
                <a:spcPts val="100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a:endParaRPr/>
          </a:p>
        </p:txBody>
      </p:sp>
      <p:sp>
        <p:nvSpPr>
          <p:cNvPr id="138" name="Google Shape;138;p31"/>
          <p:cNvSpPr txBox="1">
            <a:spLocks noGrp="1"/>
          </p:cNvSpPr>
          <p:nvPr>
            <p:ph type="title"/>
          </p:nvPr>
        </p:nvSpPr>
        <p:spPr>
          <a:xfrm>
            <a:off x="1996975" y="539500"/>
            <a:ext cx="5150100" cy="431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300"/>
              <a:buNone/>
              <a:defRPr sz="2800"/>
            </a:lvl1pPr>
            <a:lvl2pPr lvl="1" algn="ctr">
              <a:lnSpc>
                <a:spcPct val="100000"/>
              </a:lnSpc>
              <a:spcBef>
                <a:spcPts val="0"/>
              </a:spcBef>
              <a:spcAft>
                <a:spcPts val="0"/>
              </a:spcAft>
              <a:buSzPts val="3300"/>
              <a:buNone/>
              <a:defRPr/>
            </a:lvl2pPr>
            <a:lvl3pPr lvl="2" algn="ctr">
              <a:lnSpc>
                <a:spcPct val="100000"/>
              </a:lnSpc>
              <a:spcBef>
                <a:spcPts val="0"/>
              </a:spcBef>
              <a:spcAft>
                <a:spcPts val="0"/>
              </a:spcAft>
              <a:buSzPts val="3300"/>
              <a:buNone/>
              <a:defRPr/>
            </a:lvl3pPr>
            <a:lvl4pPr lvl="3" algn="ctr">
              <a:lnSpc>
                <a:spcPct val="100000"/>
              </a:lnSpc>
              <a:spcBef>
                <a:spcPts val="0"/>
              </a:spcBef>
              <a:spcAft>
                <a:spcPts val="0"/>
              </a:spcAft>
              <a:buSzPts val="3300"/>
              <a:buNone/>
              <a:defRPr/>
            </a:lvl4pPr>
            <a:lvl5pPr lvl="4" algn="ctr">
              <a:lnSpc>
                <a:spcPct val="100000"/>
              </a:lnSpc>
              <a:spcBef>
                <a:spcPts val="0"/>
              </a:spcBef>
              <a:spcAft>
                <a:spcPts val="0"/>
              </a:spcAft>
              <a:buSzPts val="3300"/>
              <a:buNone/>
              <a:defRPr/>
            </a:lvl5pPr>
            <a:lvl6pPr lvl="5" algn="ctr">
              <a:lnSpc>
                <a:spcPct val="100000"/>
              </a:lnSpc>
              <a:spcBef>
                <a:spcPts val="0"/>
              </a:spcBef>
              <a:spcAft>
                <a:spcPts val="0"/>
              </a:spcAft>
              <a:buSzPts val="3300"/>
              <a:buNone/>
              <a:defRPr/>
            </a:lvl6pPr>
            <a:lvl7pPr lvl="6" algn="ctr">
              <a:lnSpc>
                <a:spcPct val="100000"/>
              </a:lnSpc>
              <a:spcBef>
                <a:spcPts val="0"/>
              </a:spcBef>
              <a:spcAft>
                <a:spcPts val="0"/>
              </a:spcAft>
              <a:buSzPts val="3300"/>
              <a:buNone/>
              <a:defRPr/>
            </a:lvl7pPr>
            <a:lvl8pPr lvl="7" algn="ctr">
              <a:lnSpc>
                <a:spcPct val="100000"/>
              </a:lnSpc>
              <a:spcBef>
                <a:spcPts val="0"/>
              </a:spcBef>
              <a:spcAft>
                <a:spcPts val="0"/>
              </a:spcAft>
              <a:buSzPts val="3300"/>
              <a:buNone/>
              <a:defRPr/>
            </a:lvl8pPr>
            <a:lvl9pPr lvl="8" algn="ctr">
              <a:lnSpc>
                <a:spcPct val="100000"/>
              </a:lnSpc>
              <a:spcBef>
                <a:spcPts val="0"/>
              </a:spcBef>
              <a:spcAft>
                <a:spcPts val="0"/>
              </a:spcAft>
              <a:buSzPts val="33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500"/>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9"/>
        <p:cNvGrpSpPr/>
        <p:nvPr/>
      </p:nvGrpSpPr>
      <p:grpSpPr>
        <a:xfrm>
          <a:off x="0" y="0"/>
          <a:ext cx="0" cy="0"/>
          <a:chOff x="0" y="0"/>
          <a:chExt cx="0" cy="0"/>
        </a:xfrm>
      </p:grpSpPr>
      <p:grpSp>
        <p:nvGrpSpPr>
          <p:cNvPr id="140" name="Google Shape;140;p32"/>
          <p:cNvGrpSpPr/>
          <p:nvPr/>
        </p:nvGrpSpPr>
        <p:grpSpPr>
          <a:xfrm>
            <a:off x="-1645548" y="-2015865"/>
            <a:ext cx="14188755" cy="10087931"/>
            <a:chOff x="-1645548" y="-2015865"/>
            <a:chExt cx="14188755" cy="10087931"/>
          </a:xfrm>
        </p:grpSpPr>
        <p:grpSp>
          <p:nvGrpSpPr>
            <p:cNvPr id="141" name="Google Shape;141;p32"/>
            <p:cNvGrpSpPr/>
            <p:nvPr/>
          </p:nvGrpSpPr>
          <p:grpSpPr>
            <a:xfrm>
              <a:off x="-1645548" y="-2015865"/>
              <a:ext cx="3359587" cy="8686086"/>
              <a:chOff x="7271352" y="-2015865"/>
              <a:chExt cx="3359587" cy="8686086"/>
            </a:xfrm>
          </p:grpSpPr>
          <p:sp>
            <p:nvSpPr>
              <p:cNvPr id="142" name="Google Shape;142;p32"/>
              <p:cNvSpPr/>
              <p:nvPr/>
            </p:nvSpPr>
            <p:spPr>
              <a:xfrm rot="-336564">
                <a:off x="7392508" y="351241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32"/>
              <p:cNvSpPr/>
              <p:nvPr/>
            </p:nvSpPr>
            <p:spPr>
              <a:xfrm rot="-336564">
                <a:off x="7859748" y="367736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32"/>
              <p:cNvSpPr/>
              <p:nvPr/>
            </p:nvSpPr>
            <p:spPr>
              <a:xfrm rot="-336564">
                <a:off x="7496060" y="369405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32"/>
              <p:cNvSpPr/>
              <p:nvPr/>
            </p:nvSpPr>
            <p:spPr>
              <a:xfrm rot="10463436">
                <a:off x="8101045" y="-1455062"/>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32"/>
              <p:cNvSpPr/>
              <p:nvPr/>
            </p:nvSpPr>
            <p:spPr>
              <a:xfrm rot="10463436">
                <a:off x="7693739" y="-1870925"/>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32"/>
              <p:cNvSpPr/>
              <p:nvPr/>
            </p:nvSpPr>
            <p:spPr>
              <a:xfrm rot="10463436">
                <a:off x="7691103" y="-1889993"/>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8" name="Google Shape;148;p32"/>
            <p:cNvGrpSpPr/>
            <p:nvPr/>
          </p:nvGrpSpPr>
          <p:grpSpPr>
            <a:xfrm rot="2219984">
              <a:off x="7913359" y="3296800"/>
              <a:ext cx="3796560" cy="4039566"/>
              <a:chOff x="7558302" y="3163860"/>
              <a:chExt cx="3072637" cy="3269312"/>
            </a:xfrm>
          </p:grpSpPr>
          <p:sp>
            <p:nvSpPr>
              <p:cNvPr id="149" name="Google Shape;149;p32"/>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32"/>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32"/>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52" name="Google Shape;152;p32"/>
          <p:cNvSpPr txBox="1">
            <a:spLocks noGrp="1"/>
          </p:cNvSpPr>
          <p:nvPr>
            <p:ph type="body" idx="1"/>
          </p:nvPr>
        </p:nvSpPr>
        <p:spPr>
          <a:xfrm>
            <a:off x="1427100" y="1221400"/>
            <a:ext cx="2946900" cy="2753700"/>
          </a:xfrm>
          <a:prstGeom prst="rect">
            <a:avLst/>
          </a:prstGeom>
          <a:noFill/>
          <a:ln>
            <a:noFill/>
          </a:ln>
        </p:spPr>
        <p:txBody>
          <a:bodyPr spcFirstLastPara="1" wrap="square" lIns="91425" tIns="91425" rIns="91425" bIns="91425" anchor="ctr" anchorCtr="0">
            <a:noAutofit/>
          </a:bodyPr>
          <a:lstStyle>
            <a:lvl1pPr marL="457200" lvl="0" indent="-304800" algn="l">
              <a:lnSpc>
                <a:spcPct val="100000"/>
              </a:lnSpc>
              <a:spcBef>
                <a:spcPts val="0"/>
              </a:spcBef>
              <a:spcAft>
                <a:spcPts val="0"/>
              </a:spcAft>
              <a:buSzPts val="1200"/>
              <a:buChar char="●"/>
              <a:defRPr/>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sz="1200"/>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153" name="Google Shape;153;p32"/>
          <p:cNvSpPr txBox="1">
            <a:spLocks noGrp="1"/>
          </p:cNvSpPr>
          <p:nvPr>
            <p:ph type="title"/>
          </p:nvPr>
        </p:nvSpPr>
        <p:spPr>
          <a:xfrm>
            <a:off x="1996975" y="539500"/>
            <a:ext cx="5150100" cy="431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300"/>
              <a:buNone/>
              <a:defRPr sz="2800"/>
            </a:lvl1pPr>
            <a:lvl2pPr lvl="1" algn="ctr">
              <a:lnSpc>
                <a:spcPct val="100000"/>
              </a:lnSpc>
              <a:spcBef>
                <a:spcPts val="0"/>
              </a:spcBef>
              <a:spcAft>
                <a:spcPts val="0"/>
              </a:spcAft>
              <a:buSzPts val="3300"/>
              <a:buNone/>
              <a:defRPr/>
            </a:lvl2pPr>
            <a:lvl3pPr lvl="2" algn="ctr">
              <a:lnSpc>
                <a:spcPct val="100000"/>
              </a:lnSpc>
              <a:spcBef>
                <a:spcPts val="0"/>
              </a:spcBef>
              <a:spcAft>
                <a:spcPts val="0"/>
              </a:spcAft>
              <a:buSzPts val="3300"/>
              <a:buNone/>
              <a:defRPr/>
            </a:lvl3pPr>
            <a:lvl4pPr lvl="3" algn="ctr">
              <a:lnSpc>
                <a:spcPct val="100000"/>
              </a:lnSpc>
              <a:spcBef>
                <a:spcPts val="0"/>
              </a:spcBef>
              <a:spcAft>
                <a:spcPts val="0"/>
              </a:spcAft>
              <a:buSzPts val="3300"/>
              <a:buNone/>
              <a:defRPr/>
            </a:lvl4pPr>
            <a:lvl5pPr lvl="4" algn="ctr">
              <a:lnSpc>
                <a:spcPct val="100000"/>
              </a:lnSpc>
              <a:spcBef>
                <a:spcPts val="0"/>
              </a:spcBef>
              <a:spcAft>
                <a:spcPts val="0"/>
              </a:spcAft>
              <a:buSzPts val="3300"/>
              <a:buNone/>
              <a:defRPr/>
            </a:lvl5pPr>
            <a:lvl6pPr lvl="5" algn="ctr">
              <a:lnSpc>
                <a:spcPct val="100000"/>
              </a:lnSpc>
              <a:spcBef>
                <a:spcPts val="0"/>
              </a:spcBef>
              <a:spcAft>
                <a:spcPts val="0"/>
              </a:spcAft>
              <a:buSzPts val="3300"/>
              <a:buNone/>
              <a:defRPr/>
            </a:lvl6pPr>
            <a:lvl7pPr lvl="6" algn="ctr">
              <a:lnSpc>
                <a:spcPct val="100000"/>
              </a:lnSpc>
              <a:spcBef>
                <a:spcPts val="0"/>
              </a:spcBef>
              <a:spcAft>
                <a:spcPts val="0"/>
              </a:spcAft>
              <a:buSzPts val="3300"/>
              <a:buNone/>
              <a:defRPr/>
            </a:lvl7pPr>
            <a:lvl8pPr lvl="7" algn="ctr">
              <a:lnSpc>
                <a:spcPct val="100000"/>
              </a:lnSpc>
              <a:spcBef>
                <a:spcPts val="0"/>
              </a:spcBef>
              <a:spcAft>
                <a:spcPts val="0"/>
              </a:spcAft>
              <a:buSzPts val="3300"/>
              <a:buNone/>
              <a:defRPr/>
            </a:lvl8pPr>
            <a:lvl9pPr lvl="8" algn="ctr">
              <a:lnSpc>
                <a:spcPct val="100000"/>
              </a:lnSpc>
              <a:spcBef>
                <a:spcPts val="0"/>
              </a:spcBef>
              <a:spcAft>
                <a:spcPts val="0"/>
              </a:spcAft>
              <a:buSzPts val="33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500"/>
    </mc:Choice>
    <mc:Fallback xmlns="">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54"/>
        <p:cNvGrpSpPr/>
        <p:nvPr/>
      </p:nvGrpSpPr>
      <p:grpSpPr>
        <a:xfrm>
          <a:off x="0" y="0"/>
          <a:ext cx="0" cy="0"/>
          <a:chOff x="0" y="0"/>
          <a:chExt cx="0" cy="0"/>
        </a:xfrm>
      </p:grpSpPr>
      <p:grpSp>
        <p:nvGrpSpPr>
          <p:cNvPr id="155" name="Google Shape;155;p33"/>
          <p:cNvGrpSpPr/>
          <p:nvPr/>
        </p:nvGrpSpPr>
        <p:grpSpPr>
          <a:xfrm>
            <a:off x="-585686" y="-1099379"/>
            <a:ext cx="10929759" cy="7352891"/>
            <a:chOff x="-585686" y="-1099379"/>
            <a:chExt cx="10929759" cy="7352891"/>
          </a:xfrm>
        </p:grpSpPr>
        <p:sp>
          <p:nvSpPr>
            <p:cNvPr id="156" name="Google Shape;156;p33"/>
            <p:cNvSpPr/>
            <p:nvPr/>
          </p:nvSpPr>
          <p:spPr>
            <a:xfrm rot="315833">
              <a:off x="-470260" y="2809509"/>
              <a:ext cx="2437809" cy="2628347"/>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33"/>
            <p:cNvSpPr/>
            <p:nvPr/>
          </p:nvSpPr>
          <p:spPr>
            <a:xfrm rot="315833">
              <a:off x="-13572" y="3038950"/>
              <a:ext cx="2377152" cy="288229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33"/>
            <p:cNvSpPr/>
            <p:nvPr/>
          </p:nvSpPr>
          <p:spPr>
            <a:xfrm rot="315833">
              <a:off x="-286641" y="3248850"/>
              <a:ext cx="2747897" cy="288469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33"/>
            <p:cNvSpPr/>
            <p:nvPr/>
          </p:nvSpPr>
          <p:spPr>
            <a:xfrm rot="315633">
              <a:off x="6771567" y="-971975"/>
              <a:ext cx="2924002" cy="315254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33"/>
            <p:cNvSpPr/>
            <p:nvPr/>
          </p:nvSpPr>
          <p:spPr>
            <a:xfrm rot="315633">
              <a:off x="6951891" y="-552494"/>
              <a:ext cx="2851248" cy="345713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33"/>
            <p:cNvSpPr/>
            <p:nvPr/>
          </p:nvSpPr>
          <p:spPr>
            <a:xfrm rot="315633">
              <a:off x="6896466" y="-360189"/>
              <a:ext cx="3295933" cy="346001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33"/>
            <p:cNvSpPr/>
            <p:nvPr/>
          </p:nvSpPr>
          <p:spPr>
            <a:xfrm>
              <a:off x="1271525" y="759175"/>
              <a:ext cx="6595500" cy="3645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33"/>
            <p:cNvSpPr/>
            <p:nvPr/>
          </p:nvSpPr>
          <p:spPr>
            <a:xfrm rot="5400000">
              <a:off x="2739044" y="-751734"/>
              <a:ext cx="3665822" cy="6646939"/>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4" name="Google Shape;164;p33"/>
          <p:cNvSpPr txBox="1">
            <a:spLocks noGrp="1"/>
          </p:cNvSpPr>
          <p:nvPr>
            <p:ph type="title"/>
          </p:nvPr>
        </p:nvSpPr>
        <p:spPr>
          <a:xfrm>
            <a:off x="2716500" y="2904100"/>
            <a:ext cx="3711000" cy="393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1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165" name="Google Shape;165;p33"/>
          <p:cNvSpPr txBox="1">
            <a:spLocks noGrp="1"/>
          </p:cNvSpPr>
          <p:nvPr>
            <p:ph type="subTitle" idx="1"/>
          </p:nvPr>
        </p:nvSpPr>
        <p:spPr>
          <a:xfrm>
            <a:off x="1986000" y="1750675"/>
            <a:ext cx="5172000" cy="1314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500"/>
    </mc:Choice>
    <mc:Fallback xmlns="">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66"/>
        <p:cNvGrpSpPr/>
        <p:nvPr/>
      </p:nvGrpSpPr>
      <p:grpSpPr>
        <a:xfrm>
          <a:off x="0" y="0"/>
          <a:ext cx="0" cy="0"/>
          <a:chOff x="0" y="0"/>
          <a:chExt cx="0" cy="0"/>
        </a:xfrm>
      </p:grpSpPr>
      <p:grpSp>
        <p:nvGrpSpPr>
          <p:cNvPr id="167" name="Google Shape;167;p34"/>
          <p:cNvGrpSpPr/>
          <p:nvPr/>
        </p:nvGrpSpPr>
        <p:grpSpPr>
          <a:xfrm>
            <a:off x="-585686" y="-1099379"/>
            <a:ext cx="10929759" cy="7352891"/>
            <a:chOff x="-585686" y="-1099379"/>
            <a:chExt cx="10929759" cy="7352891"/>
          </a:xfrm>
        </p:grpSpPr>
        <p:sp>
          <p:nvSpPr>
            <p:cNvPr id="168" name="Google Shape;168;p34"/>
            <p:cNvSpPr/>
            <p:nvPr/>
          </p:nvSpPr>
          <p:spPr>
            <a:xfrm rot="315833">
              <a:off x="-470260" y="2809509"/>
              <a:ext cx="2437809" cy="2628347"/>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34"/>
            <p:cNvSpPr/>
            <p:nvPr/>
          </p:nvSpPr>
          <p:spPr>
            <a:xfrm rot="315833">
              <a:off x="-13572" y="3038950"/>
              <a:ext cx="2377152" cy="288229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34"/>
            <p:cNvSpPr/>
            <p:nvPr/>
          </p:nvSpPr>
          <p:spPr>
            <a:xfrm rot="315833">
              <a:off x="-286641" y="3248850"/>
              <a:ext cx="2747897" cy="288469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34"/>
            <p:cNvSpPr/>
            <p:nvPr/>
          </p:nvSpPr>
          <p:spPr>
            <a:xfrm rot="315633">
              <a:off x="6771567" y="-971975"/>
              <a:ext cx="2924002" cy="315254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34"/>
            <p:cNvSpPr/>
            <p:nvPr/>
          </p:nvSpPr>
          <p:spPr>
            <a:xfrm rot="315633">
              <a:off x="6951891" y="-552494"/>
              <a:ext cx="2851248" cy="345713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34"/>
            <p:cNvSpPr/>
            <p:nvPr/>
          </p:nvSpPr>
          <p:spPr>
            <a:xfrm rot="315633">
              <a:off x="6896466" y="-360189"/>
              <a:ext cx="3295933" cy="346001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34"/>
            <p:cNvSpPr/>
            <p:nvPr/>
          </p:nvSpPr>
          <p:spPr>
            <a:xfrm>
              <a:off x="1271525" y="759175"/>
              <a:ext cx="6595500" cy="3645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34"/>
            <p:cNvSpPr/>
            <p:nvPr/>
          </p:nvSpPr>
          <p:spPr>
            <a:xfrm rot="5400000">
              <a:off x="2739044" y="-751734"/>
              <a:ext cx="3665822" cy="6646939"/>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6" name="Google Shape;176;p34"/>
          <p:cNvSpPr txBox="1">
            <a:spLocks noGrp="1"/>
          </p:cNvSpPr>
          <p:nvPr>
            <p:ph type="title" hasCustomPrompt="1"/>
          </p:nvPr>
        </p:nvSpPr>
        <p:spPr>
          <a:xfrm>
            <a:off x="1021525" y="1691625"/>
            <a:ext cx="7101000" cy="1454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2000"/>
              <a:buNone/>
              <a:defRPr sz="10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77" name="Google Shape;177;p34"/>
          <p:cNvSpPr txBox="1">
            <a:spLocks noGrp="1"/>
          </p:cNvSpPr>
          <p:nvPr>
            <p:ph type="body" idx="1"/>
          </p:nvPr>
        </p:nvSpPr>
        <p:spPr>
          <a:xfrm>
            <a:off x="1021500" y="2999825"/>
            <a:ext cx="7101000" cy="492000"/>
          </a:xfrm>
          <a:prstGeom prst="rect">
            <a:avLst/>
          </a:prstGeom>
          <a:noFill/>
          <a:ln>
            <a:noFill/>
          </a:ln>
        </p:spPr>
        <p:txBody>
          <a:bodyPr spcFirstLastPara="1" wrap="square" lIns="91425" tIns="91425" rIns="91425" bIns="91425" anchor="t" anchorCtr="0">
            <a:noAutofit/>
          </a:bodyPr>
          <a:lstStyle>
            <a:lvl1pPr marL="457200" lvl="0" indent="-317500" algn="ctr">
              <a:lnSpc>
                <a:spcPct val="100000"/>
              </a:lnSpc>
              <a:spcBef>
                <a:spcPts val="0"/>
              </a:spcBef>
              <a:spcAft>
                <a:spcPts val="0"/>
              </a:spcAft>
              <a:buSzPts val="1400"/>
              <a:buChar char="●"/>
              <a:defRPr/>
            </a:lvl1pPr>
            <a:lvl2pPr marL="914400" lvl="1" indent="-317500" algn="ctr">
              <a:lnSpc>
                <a:spcPct val="100000"/>
              </a:lnSpc>
              <a:spcBef>
                <a:spcPts val="0"/>
              </a:spcBef>
              <a:spcAft>
                <a:spcPts val="0"/>
              </a:spcAft>
              <a:buSzPts val="1400"/>
              <a:buChar char="○"/>
              <a:defRPr/>
            </a:lvl2pPr>
            <a:lvl3pPr marL="1371600" lvl="2" indent="-317500" algn="ctr">
              <a:lnSpc>
                <a:spcPct val="100000"/>
              </a:lnSpc>
              <a:spcBef>
                <a:spcPts val="0"/>
              </a:spcBef>
              <a:spcAft>
                <a:spcPts val="0"/>
              </a:spcAft>
              <a:buSzPts val="1400"/>
              <a:buChar char="■"/>
              <a:defRPr/>
            </a:lvl3pPr>
            <a:lvl4pPr marL="1828800" lvl="3" indent="-317500" algn="ctr">
              <a:lnSpc>
                <a:spcPct val="100000"/>
              </a:lnSpc>
              <a:spcBef>
                <a:spcPts val="0"/>
              </a:spcBef>
              <a:spcAft>
                <a:spcPts val="0"/>
              </a:spcAft>
              <a:buSzPts val="1400"/>
              <a:buChar char="●"/>
              <a:defRPr/>
            </a:lvl4pPr>
            <a:lvl5pPr marL="2286000" lvl="4" indent="-317500" algn="ctr">
              <a:lnSpc>
                <a:spcPct val="100000"/>
              </a:lnSpc>
              <a:spcBef>
                <a:spcPts val="0"/>
              </a:spcBef>
              <a:spcAft>
                <a:spcPts val="0"/>
              </a:spcAft>
              <a:buSzPts val="1400"/>
              <a:buChar char="○"/>
              <a:defRPr/>
            </a:lvl5pPr>
            <a:lvl6pPr marL="2743200" lvl="5" indent="-317500" algn="ctr">
              <a:lnSpc>
                <a:spcPct val="100000"/>
              </a:lnSpc>
              <a:spcBef>
                <a:spcPts val="0"/>
              </a:spcBef>
              <a:spcAft>
                <a:spcPts val="0"/>
              </a:spcAft>
              <a:buSzPts val="1400"/>
              <a:buChar char="■"/>
              <a:defRPr/>
            </a:lvl6pPr>
            <a:lvl7pPr marL="3200400" lvl="6" indent="-317500" algn="ctr">
              <a:lnSpc>
                <a:spcPct val="100000"/>
              </a:lnSpc>
              <a:spcBef>
                <a:spcPts val="0"/>
              </a:spcBef>
              <a:spcAft>
                <a:spcPts val="0"/>
              </a:spcAft>
              <a:buSzPts val="1400"/>
              <a:buChar char="●"/>
              <a:defRPr/>
            </a:lvl7pPr>
            <a:lvl8pPr marL="3657600" lvl="7" indent="-317500" algn="ctr">
              <a:lnSpc>
                <a:spcPct val="100000"/>
              </a:lnSpc>
              <a:spcBef>
                <a:spcPts val="0"/>
              </a:spcBef>
              <a:spcAft>
                <a:spcPts val="0"/>
              </a:spcAft>
              <a:buSzPts val="1400"/>
              <a:buChar char="○"/>
              <a:defRPr/>
            </a:lvl8pPr>
            <a:lvl9pPr marL="4114800" lvl="8" indent="-317500" algn="ctr">
              <a:lnSpc>
                <a:spcPct val="100000"/>
              </a:lnSpc>
              <a:spcBef>
                <a:spcPts val="0"/>
              </a:spcBef>
              <a:spcAft>
                <a:spcPts val="0"/>
              </a:spcAft>
              <a:buSzPts val="14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500"/>
    </mc:Choice>
    <mc:Fallback xmlns="">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left">
  <p:cSld name="CUSTOM_2_1">
    <p:spTree>
      <p:nvGrpSpPr>
        <p:cNvPr id="1" name="Shape 178"/>
        <p:cNvGrpSpPr/>
        <p:nvPr/>
      </p:nvGrpSpPr>
      <p:grpSpPr>
        <a:xfrm>
          <a:off x="0" y="0"/>
          <a:ext cx="0" cy="0"/>
          <a:chOff x="0" y="0"/>
          <a:chExt cx="0" cy="0"/>
        </a:xfrm>
      </p:grpSpPr>
      <p:sp>
        <p:nvSpPr>
          <p:cNvPr id="179" name="Google Shape;179;p35"/>
          <p:cNvSpPr txBox="1">
            <a:spLocks noGrp="1"/>
          </p:cNvSpPr>
          <p:nvPr>
            <p:ph type="title"/>
          </p:nvPr>
        </p:nvSpPr>
        <p:spPr>
          <a:xfrm>
            <a:off x="872575" y="1726072"/>
            <a:ext cx="2846100" cy="431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500"/>
              <a:buNone/>
              <a:defRPr sz="3000"/>
            </a:lvl1pPr>
            <a:lvl2pPr lvl="1" algn="ctr">
              <a:lnSpc>
                <a:spcPct val="100000"/>
              </a:lnSpc>
              <a:spcBef>
                <a:spcPts val="0"/>
              </a:spcBef>
              <a:spcAft>
                <a:spcPts val="0"/>
              </a:spcAft>
              <a:buSzPts val="3500"/>
              <a:buNone/>
              <a:defRPr sz="3500"/>
            </a:lvl2pPr>
            <a:lvl3pPr lvl="2" algn="ctr">
              <a:lnSpc>
                <a:spcPct val="100000"/>
              </a:lnSpc>
              <a:spcBef>
                <a:spcPts val="0"/>
              </a:spcBef>
              <a:spcAft>
                <a:spcPts val="0"/>
              </a:spcAft>
              <a:buSzPts val="3500"/>
              <a:buNone/>
              <a:defRPr sz="3500"/>
            </a:lvl3pPr>
            <a:lvl4pPr lvl="3" algn="ctr">
              <a:lnSpc>
                <a:spcPct val="100000"/>
              </a:lnSpc>
              <a:spcBef>
                <a:spcPts val="0"/>
              </a:spcBef>
              <a:spcAft>
                <a:spcPts val="0"/>
              </a:spcAft>
              <a:buSzPts val="3500"/>
              <a:buNone/>
              <a:defRPr sz="3500"/>
            </a:lvl4pPr>
            <a:lvl5pPr lvl="4" algn="ctr">
              <a:lnSpc>
                <a:spcPct val="100000"/>
              </a:lnSpc>
              <a:spcBef>
                <a:spcPts val="0"/>
              </a:spcBef>
              <a:spcAft>
                <a:spcPts val="0"/>
              </a:spcAft>
              <a:buSzPts val="3500"/>
              <a:buNone/>
              <a:defRPr sz="3500"/>
            </a:lvl5pPr>
            <a:lvl6pPr lvl="5" algn="ctr">
              <a:lnSpc>
                <a:spcPct val="100000"/>
              </a:lnSpc>
              <a:spcBef>
                <a:spcPts val="0"/>
              </a:spcBef>
              <a:spcAft>
                <a:spcPts val="0"/>
              </a:spcAft>
              <a:buSzPts val="3500"/>
              <a:buNone/>
              <a:defRPr sz="3500"/>
            </a:lvl6pPr>
            <a:lvl7pPr lvl="6" algn="ctr">
              <a:lnSpc>
                <a:spcPct val="100000"/>
              </a:lnSpc>
              <a:spcBef>
                <a:spcPts val="0"/>
              </a:spcBef>
              <a:spcAft>
                <a:spcPts val="0"/>
              </a:spcAft>
              <a:buSzPts val="3500"/>
              <a:buNone/>
              <a:defRPr sz="3500"/>
            </a:lvl7pPr>
            <a:lvl8pPr lvl="7" algn="ctr">
              <a:lnSpc>
                <a:spcPct val="100000"/>
              </a:lnSpc>
              <a:spcBef>
                <a:spcPts val="0"/>
              </a:spcBef>
              <a:spcAft>
                <a:spcPts val="0"/>
              </a:spcAft>
              <a:buSzPts val="3500"/>
              <a:buNone/>
              <a:defRPr sz="3500"/>
            </a:lvl8pPr>
            <a:lvl9pPr lvl="8" algn="ctr">
              <a:lnSpc>
                <a:spcPct val="100000"/>
              </a:lnSpc>
              <a:spcBef>
                <a:spcPts val="0"/>
              </a:spcBef>
              <a:spcAft>
                <a:spcPts val="0"/>
              </a:spcAft>
              <a:buSzPts val="3500"/>
              <a:buNone/>
              <a:defRPr sz="3500"/>
            </a:lvl9pPr>
          </a:lstStyle>
          <a:p>
            <a:endParaRPr/>
          </a:p>
        </p:txBody>
      </p:sp>
      <p:grpSp>
        <p:nvGrpSpPr>
          <p:cNvPr id="180" name="Google Shape;180;p35"/>
          <p:cNvGrpSpPr/>
          <p:nvPr/>
        </p:nvGrpSpPr>
        <p:grpSpPr>
          <a:xfrm>
            <a:off x="4912189" y="-2543127"/>
            <a:ext cx="5436706" cy="5991673"/>
            <a:chOff x="5129250" y="-2537327"/>
            <a:chExt cx="5436706" cy="5991673"/>
          </a:xfrm>
        </p:grpSpPr>
        <p:sp>
          <p:nvSpPr>
            <p:cNvPr id="181" name="Google Shape;181;p35"/>
            <p:cNvSpPr/>
            <p:nvPr/>
          </p:nvSpPr>
          <p:spPr>
            <a:xfrm rot="1514338">
              <a:off x="5806126" y="-191038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35"/>
            <p:cNvSpPr/>
            <p:nvPr/>
          </p:nvSpPr>
          <p:spPr>
            <a:xfrm rot="1430265">
              <a:off x="6184762" y="-1321502"/>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35"/>
            <p:cNvSpPr/>
            <p:nvPr/>
          </p:nvSpPr>
          <p:spPr>
            <a:xfrm rot="1430265">
              <a:off x="6604611" y="-1035768"/>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4" name="Google Shape;184;p35"/>
          <p:cNvGrpSpPr/>
          <p:nvPr/>
        </p:nvGrpSpPr>
        <p:grpSpPr>
          <a:xfrm>
            <a:off x="-1412384" y="2219348"/>
            <a:ext cx="5773512" cy="5606870"/>
            <a:chOff x="-2896958" y="1534023"/>
            <a:chExt cx="5773512" cy="5606870"/>
          </a:xfrm>
        </p:grpSpPr>
        <p:sp>
          <p:nvSpPr>
            <p:cNvPr id="185" name="Google Shape;185;p35"/>
            <p:cNvSpPr/>
            <p:nvPr/>
          </p:nvSpPr>
          <p:spPr>
            <a:xfrm rot="1514338">
              <a:off x="-2275832"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35"/>
            <p:cNvSpPr/>
            <p:nvPr/>
          </p:nvSpPr>
          <p:spPr>
            <a:xfrm rot="1514338">
              <a:off x="-1152704"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35"/>
            <p:cNvSpPr/>
            <p:nvPr/>
          </p:nvSpPr>
          <p:spPr>
            <a:xfrm rot="1514338">
              <a:off x="-1644474"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8" name="Google Shape;188;p35"/>
          <p:cNvSpPr txBox="1">
            <a:spLocks noGrp="1"/>
          </p:cNvSpPr>
          <p:nvPr>
            <p:ph type="subTitle" idx="1"/>
          </p:nvPr>
        </p:nvSpPr>
        <p:spPr>
          <a:xfrm>
            <a:off x="665726" y="2323535"/>
            <a:ext cx="3259800" cy="888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500"/>
    </mc:Choice>
    <mc:Fallback xmlns="">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CUSTOM_10">
    <p:spTree>
      <p:nvGrpSpPr>
        <p:cNvPr id="1" name="Shape 189"/>
        <p:cNvGrpSpPr/>
        <p:nvPr/>
      </p:nvGrpSpPr>
      <p:grpSpPr>
        <a:xfrm>
          <a:off x="0" y="0"/>
          <a:ext cx="0" cy="0"/>
          <a:chOff x="0" y="0"/>
          <a:chExt cx="0" cy="0"/>
        </a:xfrm>
      </p:grpSpPr>
      <p:sp>
        <p:nvSpPr>
          <p:cNvPr id="190" name="Google Shape;190;p36"/>
          <p:cNvSpPr txBox="1">
            <a:spLocks noGrp="1"/>
          </p:cNvSpPr>
          <p:nvPr>
            <p:ph type="title"/>
          </p:nvPr>
        </p:nvSpPr>
        <p:spPr>
          <a:xfrm>
            <a:off x="1996975" y="539500"/>
            <a:ext cx="5150100" cy="431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300"/>
              <a:buNone/>
              <a:defRPr sz="2800"/>
            </a:lvl1pPr>
            <a:lvl2pPr lvl="1" algn="ctr">
              <a:lnSpc>
                <a:spcPct val="100000"/>
              </a:lnSpc>
              <a:spcBef>
                <a:spcPts val="0"/>
              </a:spcBef>
              <a:spcAft>
                <a:spcPts val="0"/>
              </a:spcAft>
              <a:buSzPts val="3300"/>
              <a:buNone/>
              <a:defRPr/>
            </a:lvl2pPr>
            <a:lvl3pPr lvl="2" algn="ctr">
              <a:lnSpc>
                <a:spcPct val="100000"/>
              </a:lnSpc>
              <a:spcBef>
                <a:spcPts val="0"/>
              </a:spcBef>
              <a:spcAft>
                <a:spcPts val="0"/>
              </a:spcAft>
              <a:buSzPts val="3300"/>
              <a:buNone/>
              <a:defRPr/>
            </a:lvl3pPr>
            <a:lvl4pPr lvl="3" algn="ctr">
              <a:lnSpc>
                <a:spcPct val="100000"/>
              </a:lnSpc>
              <a:spcBef>
                <a:spcPts val="0"/>
              </a:spcBef>
              <a:spcAft>
                <a:spcPts val="0"/>
              </a:spcAft>
              <a:buSzPts val="3300"/>
              <a:buNone/>
              <a:defRPr/>
            </a:lvl4pPr>
            <a:lvl5pPr lvl="4" algn="ctr">
              <a:lnSpc>
                <a:spcPct val="100000"/>
              </a:lnSpc>
              <a:spcBef>
                <a:spcPts val="0"/>
              </a:spcBef>
              <a:spcAft>
                <a:spcPts val="0"/>
              </a:spcAft>
              <a:buSzPts val="3300"/>
              <a:buNone/>
              <a:defRPr/>
            </a:lvl5pPr>
            <a:lvl6pPr lvl="5" algn="ctr">
              <a:lnSpc>
                <a:spcPct val="100000"/>
              </a:lnSpc>
              <a:spcBef>
                <a:spcPts val="0"/>
              </a:spcBef>
              <a:spcAft>
                <a:spcPts val="0"/>
              </a:spcAft>
              <a:buSzPts val="3300"/>
              <a:buNone/>
              <a:defRPr/>
            </a:lvl6pPr>
            <a:lvl7pPr lvl="6" algn="ctr">
              <a:lnSpc>
                <a:spcPct val="100000"/>
              </a:lnSpc>
              <a:spcBef>
                <a:spcPts val="0"/>
              </a:spcBef>
              <a:spcAft>
                <a:spcPts val="0"/>
              </a:spcAft>
              <a:buSzPts val="3300"/>
              <a:buNone/>
              <a:defRPr/>
            </a:lvl7pPr>
            <a:lvl8pPr lvl="7" algn="ctr">
              <a:lnSpc>
                <a:spcPct val="100000"/>
              </a:lnSpc>
              <a:spcBef>
                <a:spcPts val="0"/>
              </a:spcBef>
              <a:spcAft>
                <a:spcPts val="0"/>
              </a:spcAft>
              <a:buSzPts val="3300"/>
              <a:buNone/>
              <a:defRPr/>
            </a:lvl8pPr>
            <a:lvl9pPr lvl="8" algn="ctr">
              <a:lnSpc>
                <a:spcPct val="100000"/>
              </a:lnSpc>
              <a:spcBef>
                <a:spcPts val="0"/>
              </a:spcBef>
              <a:spcAft>
                <a:spcPts val="0"/>
              </a:spcAft>
              <a:buSzPts val="3300"/>
              <a:buNone/>
              <a:defRPr/>
            </a:lvl9pPr>
          </a:lstStyle>
          <a:p>
            <a:endParaRPr/>
          </a:p>
        </p:txBody>
      </p:sp>
      <p:grpSp>
        <p:nvGrpSpPr>
          <p:cNvPr id="191" name="Google Shape;191;p36"/>
          <p:cNvGrpSpPr/>
          <p:nvPr/>
        </p:nvGrpSpPr>
        <p:grpSpPr>
          <a:xfrm>
            <a:off x="-3621963" y="-1003614"/>
            <a:ext cx="14748864" cy="9515698"/>
            <a:chOff x="-3621963" y="-1003614"/>
            <a:chExt cx="14748864" cy="9515698"/>
          </a:xfrm>
        </p:grpSpPr>
        <p:sp>
          <p:nvSpPr>
            <p:cNvPr id="192" name="Google Shape;192;p36"/>
            <p:cNvSpPr/>
            <p:nvPr/>
          </p:nvSpPr>
          <p:spPr>
            <a:xfrm>
              <a:off x="-2981249" y="4185615"/>
              <a:ext cx="3844172" cy="403554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36"/>
            <p:cNvSpPr/>
            <p:nvPr/>
          </p:nvSpPr>
          <p:spPr>
            <a:xfrm rot="5114100">
              <a:off x="8678084" y="-994810"/>
              <a:ext cx="2215747" cy="23889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36"/>
            <p:cNvSpPr/>
            <p:nvPr/>
          </p:nvSpPr>
          <p:spPr>
            <a:xfrm rot="5114100">
              <a:off x="8650417" y="-715298"/>
              <a:ext cx="2160615" cy="261974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36"/>
            <p:cNvSpPr/>
            <p:nvPr/>
          </p:nvSpPr>
          <p:spPr>
            <a:xfrm rot="5114100">
              <a:off x="8467940" y="-882708"/>
              <a:ext cx="2497588" cy="26219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36"/>
            <p:cNvSpPr/>
            <p:nvPr/>
          </p:nvSpPr>
          <p:spPr>
            <a:xfrm rot="1430265">
              <a:off x="-3029963" y="3507636"/>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36"/>
            <p:cNvSpPr/>
            <p:nvPr/>
          </p:nvSpPr>
          <p:spPr>
            <a:xfrm rot="1430265">
              <a:off x="-2686314" y="4021970"/>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dur="2500"/>
    </mc:Choice>
    <mc:Fallback xmlns="">
      <p:transitio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echnological app">
  <p:cSld name="CUSTOM_4">
    <p:spTree>
      <p:nvGrpSpPr>
        <p:cNvPr id="1" name="Shape 198"/>
        <p:cNvGrpSpPr/>
        <p:nvPr/>
      </p:nvGrpSpPr>
      <p:grpSpPr>
        <a:xfrm>
          <a:off x="0" y="0"/>
          <a:ext cx="0" cy="0"/>
          <a:chOff x="0" y="0"/>
          <a:chExt cx="0" cy="0"/>
        </a:xfrm>
      </p:grpSpPr>
      <p:grpSp>
        <p:nvGrpSpPr>
          <p:cNvPr id="199" name="Google Shape;199;p38"/>
          <p:cNvGrpSpPr/>
          <p:nvPr/>
        </p:nvGrpSpPr>
        <p:grpSpPr>
          <a:xfrm>
            <a:off x="-3075158" y="-3061150"/>
            <a:ext cx="15800563" cy="10202043"/>
            <a:chOff x="-3075158" y="-3061150"/>
            <a:chExt cx="15800563" cy="10202043"/>
          </a:xfrm>
        </p:grpSpPr>
        <p:sp>
          <p:nvSpPr>
            <p:cNvPr id="200" name="Google Shape;200;p38"/>
            <p:cNvSpPr/>
            <p:nvPr/>
          </p:nvSpPr>
          <p:spPr>
            <a:xfrm rot="6014436">
              <a:off x="-2080991" y="-2828732"/>
              <a:ext cx="3844166" cy="4035538"/>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38"/>
            <p:cNvSpPr/>
            <p:nvPr/>
          </p:nvSpPr>
          <p:spPr>
            <a:xfrm rot="-1514338" flipH="1">
              <a:off x="8693921"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38"/>
            <p:cNvSpPr/>
            <p:nvPr/>
          </p:nvSpPr>
          <p:spPr>
            <a:xfrm rot="-1514338" flipH="1">
              <a:off x="7655649"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38"/>
            <p:cNvSpPr/>
            <p:nvPr/>
          </p:nvSpPr>
          <p:spPr>
            <a:xfrm rot="-1514338" flipH="1">
              <a:off x="7628768"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38"/>
            <p:cNvSpPr/>
            <p:nvPr/>
          </p:nvSpPr>
          <p:spPr>
            <a:xfrm rot="5930292">
              <a:off x="-2189566" y="-2389777"/>
              <a:ext cx="3378681" cy="3642756"/>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38"/>
            <p:cNvSpPr/>
            <p:nvPr/>
          </p:nvSpPr>
          <p:spPr>
            <a:xfrm rot="5930292">
              <a:off x="-2495725" y="-2081314"/>
              <a:ext cx="3294613" cy="399471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6" name="Google Shape;206;p38"/>
          <p:cNvSpPr txBox="1">
            <a:spLocks noGrp="1"/>
          </p:cNvSpPr>
          <p:nvPr>
            <p:ph type="subTitle" idx="1"/>
          </p:nvPr>
        </p:nvSpPr>
        <p:spPr>
          <a:xfrm>
            <a:off x="1116488" y="2036100"/>
            <a:ext cx="2727900" cy="1680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7" name="Google Shape;207;p38"/>
          <p:cNvSpPr txBox="1">
            <a:spLocks noGrp="1"/>
          </p:cNvSpPr>
          <p:nvPr>
            <p:ph type="title"/>
          </p:nvPr>
        </p:nvSpPr>
        <p:spPr>
          <a:xfrm>
            <a:off x="1996975" y="539500"/>
            <a:ext cx="5150100" cy="431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300"/>
              <a:buNone/>
              <a:defRPr sz="2800"/>
            </a:lvl1pPr>
            <a:lvl2pPr lvl="1" algn="ctr">
              <a:lnSpc>
                <a:spcPct val="100000"/>
              </a:lnSpc>
              <a:spcBef>
                <a:spcPts val="0"/>
              </a:spcBef>
              <a:spcAft>
                <a:spcPts val="0"/>
              </a:spcAft>
              <a:buSzPts val="3300"/>
              <a:buNone/>
              <a:defRPr/>
            </a:lvl2pPr>
            <a:lvl3pPr lvl="2" algn="ctr">
              <a:lnSpc>
                <a:spcPct val="100000"/>
              </a:lnSpc>
              <a:spcBef>
                <a:spcPts val="0"/>
              </a:spcBef>
              <a:spcAft>
                <a:spcPts val="0"/>
              </a:spcAft>
              <a:buSzPts val="3300"/>
              <a:buNone/>
              <a:defRPr/>
            </a:lvl3pPr>
            <a:lvl4pPr lvl="3" algn="ctr">
              <a:lnSpc>
                <a:spcPct val="100000"/>
              </a:lnSpc>
              <a:spcBef>
                <a:spcPts val="0"/>
              </a:spcBef>
              <a:spcAft>
                <a:spcPts val="0"/>
              </a:spcAft>
              <a:buSzPts val="3300"/>
              <a:buNone/>
              <a:defRPr/>
            </a:lvl4pPr>
            <a:lvl5pPr lvl="4" algn="ctr">
              <a:lnSpc>
                <a:spcPct val="100000"/>
              </a:lnSpc>
              <a:spcBef>
                <a:spcPts val="0"/>
              </a:spcBef>
              <a:spcAft>
                <a:spcPts val="0"/>
              </a:spcAft>
              <a:buSzPts val="3300"/>
              <a:buNone/>
              <a:defRPr/>
            </a:lvl5pPr>
            <a:lvl6pPr lvl="5" algn="ctr">
              <a:lnSpc>
                <a:spcPct val="100000"/>
              </a:lnSpc>
              <a:spcBef>
                <a:spcPts val="0"/>
              </a:spcBef>
              <a:spcAft>
                <a:spcPts val="0"/>
              </a:spcAft>
              <a:buSzPts val="3300"/>
              <a:buNone/>
              <a:defRPr/>
            </a:lvl6pPr>
            <a:lvl7pPr lvl="6" algn="ctr">
              <a:lnSpc>
                <a:spcPct val="100000"/>
              </a:lnSpc>
              <a:spcBef>
                <a:spcPts val="0"/>
              </a:spcBef>
              <a:spcAft>
                <a:spcPts val="0"/>
              </a:spcAft>
              <a:buSzPts val="3300"/>
              <a:buNone/>
              <a:defRPr/>
            </a:lvl7pPr>
            <a:lvl8pPr lvl="7" algn="ctr">
              <a:lnSpc>
                <a:spcPct val="100000"/>
              </a:lnSpc>
              <a:spcBef>
                <a:spcPts val="0"/>
              </a:spcBef>
              <a:spcAft>
                <a:spcPts val="0"/>
              </a:spcAft>
              <a:buSzPts val="3300"/>
              <a:buNone/>
              <a:defRPr/>
            </a:lvl8pPr>
            <a:lvl9pPr lvl="8" algn="ctr">
              <a:lnSpc>
                <a:spcPct val="100000"/>
              </a:lnSpc>
              <a:spcBef>
                <a:spcPts val="0"/>
              </a:spcBef>
              <a:spcAft>
                <a:spcPts val="0"/>
              </a:spcAft>
              <a:buSzPts val="33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500"/>
    </mc:Choice>
    <mc:Fallback xmlns="">
      <p:transition spd="slow"/>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8"/>
        <p:cNvGrpSpPr/>
        <p:nvPr/>
      </p:nvGrpSpPr>
      <p:grpSpPr>
        <a:xfrm>
          <a:off x="0" y="0"/>
          <a:ext cx="0" cy="0"/>
          <a:chOff x="0" y="0"/>
          <a:chExt cx="0" cy="0"/>
        </a:xfrm>
      </p:grpSpPr>
      <p:grpSp>
        <p:nvGrpSpPr>
          <p:cNvPr id="209" name="Google Shape;209;p39"/>
          <p:cNvGrpSpPr/>
          <p:nvPr/>
        </p:nvGrpSpPr>
        <p:grpSpPr>
          <a:xfrm>
            <a:off x="-3030308" y="-2842127"/>
            <a:ext cx="15253614" cy="10299995"/>
            <a:chOff x="-3030308" y="-2842127"/>
            <a:chExt cx="15253614" cy="10299995"/>
          </a:xfrm>
        </p:grpSpPr>
        <p:sp>
          <p:nvSpPr>
            <p:cNvPr id="210" name="Google Shape;210;p39"/>
            <p:cNvSpPr/>
            <p:nvPr/>
          </p:nvSpPr>
          <p:spPr>
            <a:xfrm rot="-9285662">
              <a:off x="7702278" y="-1512919"/>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39"/>
            <p:cNvSpPr/>
            <p:nvPr/>
          </p:nvSpPr>
          <p:spPr>
            <a:xfrm rot="-9285662">
              <a:off x="-1764529" y="261899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39"/>
            <p:cNvSpPr/>
            <p:nvPr/>
          </p:nvSpPr>
          <p:spPr>
            <a:xfrm rot="-9285662">
              <a:off x="-2326551" y="26877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39"/>
            <p:cNvSpPr/>
            <p:nvPr/>
          </p:nvSpPr>
          <p:spPr>
            <a:xfrm rot="-9285662">
              <a:off x="-2353432" y="2795402"/>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39"/>
            <p:cNvSpPr/>
            <p:nvPr/>
          </p:nvSpPr>
          <p:spPr>
            <a:xfrm rot="-9369735">
              <a:off x="7789087" y="-1709064"/>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39"/>
            <p:cNvSpPr/>
            <p:nvPr/>
          </p:nvSpPr>
          <p:spPr>
            <a:xfrm rot="-9369735">
              <a:off x="7453307" y="-2346755"/>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6" name="Google Shape;216;p39"/>
          <p:cNvSpPr txBox="1">
            <a:spLocks noGrp="1"/>
          </p:cNvSpPr>
          <p:nvPr>
            <p:ph type="title"/>
          </p:nvPr>
        </p:nvSpPr>
        <p:spPr>
          <a:xfrm>
            <a:off x="2439450" y="2337508"/>
            <a:ext cx="4265100" cy="1482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200"/>
              <a:buNone/>
              <a:defRPr sz="4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17" name="Google Shape;217;p39"/>
          <p:cNvSpPr txBox="1">
            <a:spLocks noGrp="1"/>
          </p:cNvSpPr>
          <p:nvPr>
            <p:ph type="subTitle" idx="1"/>
          </p:nvPr>
        </p:nvSpPr>
        <p:spPr>
          <a:xfrm>
            <a:off x="3133400" y="3782163"/>
            <a:ext cx="2877300" cy="648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18" name="Google Shape;218;p39"/>
          <p:cNvSpPr txBox="1">
            <a:spLocks noGrp="1"/>
          </p:cNvSpPr>
          <p:nvPr>
            <p:ph type="title" idx="2"/>
          </p:nvPr>
        </p:nvSpPr>
        <p:spPr>
          <a:xfrm>
            <a:off x="3082350" y="867950"/>
            <a:ext cx="2979300" cy="1300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2000"/>
              <a:buNone/>
              <a:defRPr sz="11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500"/>
    </mc:Choice>
    <mc:Fallback xmlns="">
      <p:transition spd="slow"/>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19"/>
        <p:cNvGrpSpPr/>
        <p:nvPr/>
      </p:nvGrpSpPr>
      <p:grpSpPr>
        <a:xfrm>
          <a:off x="0" y="0"/>
          <a:ext cx="0" cy="0"/>
          <a:chOff x="0" y="0"/>
          <a:chExt cx="0" cy="0"/>
        </a:xfrm>
      </p:grpSpPr>
      <p:sp>
        <p:nvSpPr>
          <p:cNvPr id="220" name="Google Shape;220;p40"/>
          <p:cNvSpPr txBox="1">
            <a:spLocks noGrp="1"/>
          </p:cNvSpPr>
          <p:nvPr>
            <p:ph type="title"/>
          </p:nvPr>
        </p:nvSpPr>
        <p:spPr>
          <a:xfrm>
            <a:off x="865625" y="3880050"/>
            <a:ext cx="5150100" cy="431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900"/>
              <a:buNone/>
              <a:defRPr sz="2400"/>
            </a:lvl1pPr>
            <a:lvl2pPr lvl="1" algn="ctr">
              <a:lnSpc>
                <a:spcPct val="100000"/>
              </a:lnSpc>
              <a:spcBef>
                <a:spcPts val="0"/>
              </a:spcBef>
              <a:spcAft>
                <a:spcPts val="0"/>
              </a:spcAft>
              <a:buSzPts val="2900"/>
              <a:buNone/>
              <a:defRPr sz="2900"/>
            </a:lvl2pPr>
            <a:lvl3pPr lvl="2" algn="ctr">
              <a:lnSpc>
                <a:spcPct val="100000"/>
              </a:lnSpc>
              <a:spcBef>
                <a:spcPts val="0"/>
              </a:spcBef>
              <a:spcAft>
                <a:spcPts val="0"/>
              </a:spcAft>
              <a:buSzPts val="2900"/>
              <a:buNone/>
              <a:defRPr sz="2900"/>
            </a:lvl3pPr>
            <a:lvl4pPr lvl="3" algn="ctr">
              <a:lnSpc>
                <a:spcPct val="100000"/>
              </a:lnSpc>
              <a:spcBef>
                <a:spcPts val="0"/>
              </a:spcBef>
              <a:spcAft>
                <a:spcPts val="0"/>
              </a:spcAft>
              <a:buSzPts val="2900"/>
              <a:buNone/>
              <a:defRPr sz="2900"/>
            </a:lvl4pPr>
            <a:lvl5pPr lvl="4" algn="ctr">
              <a:lnSpc>
                <a:spcPct val="100000"/>
              </a:lnSpc>
              <a:spcBef>
                <a:spcPts val="0"/>
              </a:spcBef>
              <a:spcAft>
                <a:spcPts val="0"/>
              </a:spcAft>
              <a:buSzPts val="2900"/>
              <a:buNone/>
              <a:defRPr sz="2900"/>
            </a:lvl5pPr>
            <a:lvl6pPr lvl="5" algn="ctr">
              <a:lnSpc>
                <a:spcPct val="100000"/>
              </a:lnSpc>
              <a:spcBef>
                <a:spcPts val="0"/>
              </a:spcBef>
              <a:spcAft>
                <a:spcPts val="0"/>
              </a:spcAft>
              <a:buSzPts val="2900"/>
              <a:buNone/>
              <a:defRPr sz="2900"/>
            </a:lvl6pPr>
            <a:lvl7pPr lvl="6" algn="ctr">
              <a:lnSpc>
                <a:spcPct val="100000"/>
              </a:lnSpc>
              <a:spcBef>
                <a:spcPts val="0"/>
              </a:spcBef>
              <a:spcAft>
                <a:spcPts val="0"/>
              </a:spcAft>
              <a:buSzPts val="2900"/>
              <a:buNone/>
              <a:defRPr sz="2900"/>
            </a:lvl7pPr>
            <a:lvl8pPr lvl="7" algn="ctr">
              <a:lnSpc>
                <a:spcPct val="100000"/>
              </a:lnSpc>
              <a:spcBef>
                <a:spcPts val="0"/>
              </a:spcBef>
              <a:spcAft>
                <a:spcPts val="0"/>
              </a:spcAft>
              <a:buSzPts val="2900"/>
              <a:buNone/>
              <a:defRPr sz="2900"/>
            </a:lvl8pPr>
            <a:lvl9pPr lvl="8" algn="ctr">
              <a:lnSpc>
                <a:spcPct val="100000"/>
              </a:lnSpc>
              <a:spcBef>
                <a:spcPts val="0"/>
              </a:spcBef>
              <a:spcAft>
                <a:spcPts val="0"/>
              </a:spcAft>
              <a:buSzPts val="2900"/>
              <a:buNone/>
              <a:defRPr sz="2900"/>
            </a:lvl9pPr>
          </a:lstStyle>
          <a:p>
            <a:endParaRPr/>
          </a:p>
        </p:txBody>
      </p:sp>
      <p:grpSp>
        <p:nvGrpSpPr>
          <p:cNvPr id="221" name="Google Shape;221;p40"/>
          <p:cNvGrpSpPr/>
          <p:nvPr/>
        </p:nvGrpSpPr>
        <p:grpSpPr>
          <a:xfrm>
            <a:off x="-2875649" y="-4743981"/>
            <a:ext cx="15551676" cy="13379483"/>
            <a:chOff x="-2875649" y="-4743981"/>
            <a:chExt cx="15551676" cy="13379483"/>
          </a:xfrm>
        </p:grpSpPr>
        <p:grpSp>
          <p:nvGrpSpPr>
            <p:cNvPr id="222" name="Google Shape;222;p40"/>
            <p:cNvGrpSpPr/>
            <p:nvPr/>
          </p:nvGrpSpPr>
          <p:grpSpPr>
            <a:xfrm>
              <a:off x="5914476" y="1761269"/>
              <a:ext cx="6761551" cy="6874233"/>
              <a:chOff x="5663051" y="1538594"/>
              <a:chExt cx="6761551" cy="6874233"/>
            </a:xfrm>
          </p:grpSpPr>
          <p:sp>
            <p:nvSpPr>
              <p:cNvPr id="223" name="Google Shape;223;p40"/>
              <p:cNvSpPr/>
              <p:nvPr/>
            </p:nvSpPr>
            <p:spPr>
              <a:xfrm rot="6914310">
                <a:off x="7064089" y="2220790"/>
                <a:ext cx="4512295" cy="4736929"/>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40"/>
              <p:cNvSpPr/>
              <p:nvPr/>
            </p:nvSpPr>
            <p:spPr>
              <a:xfrm rot="899953" flipH="1">
                <a:off x="6876393" y="2622569"/>
                <a:ext cx="3966060" cy="427604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40"/>
              <p:cNvSpPr/>
              <p:nvPr/>
            </p:nvSpPr>
            <p:spPr>
              <a:xfrm rot="-3600001">
                <a:off x="6726648" y="3221489"/>
                <a:ext cx="3867247" cy="468902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6" name="Google Shape;226;p40"/>
            <p:cNvGrpSpPr/>
            <p:nvPr/>
          </p:nvGrpSpPr>
          <p:grpSpPr>
            <a:xfrm>
              <a:off x="-2875649" y="-4743981"/>
              <a:ext cx="6761551" cy="6874233"/>
              <a:chOff x="5663051" y="1538594"/>
              <a:chExt cx="6761551" cy="6874233"/>
            </a:xfrm>
          </p:grpSpPr>
          <p:sp>
            <p:nvSpPr>
              <p:cNvPr id="227" name="Google Shape;227;p40"/>
              <p:cNvSpPr/>
              <p:nvPr/>
            </p:nvSpPr>
            <p:spPr>
              <a:xfrm rot="6914310">
                <a:off x="7064089" y="2220790"/>
                <a:ext cx="4512295" cy="4736929"/>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40"/>
              <p:cNvSpPr/>
              <p:nvPr/>
            </p:nvSpPr>
            <p:spPr>
              <a:xfrm rot="899953" flipH="1">
                <a:off x="6876393" y="2622569"/>
                <a:ext cx="3966060" cy="427604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40"/>
              <p:cNvSpPr/>
              <p:nvPr/>
            </p:nvSpPr>
            <p:spPr>
              <a:xfrm rot="-3600001">
                <a:off x="6726648" y="3221489"/>
                <a:ext cx="3867247" cy="468902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mc:AlternateContent xmlns:mc="http://schemas.openxmlformats.org/markup-compatibility/2006" xmlns:p14="http://schemas.microsoft.com/office/powerpoint/2010/main">
    <mc:Choice Requires="p14">
      <p:transition spd="slow" p14:dur="25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9"/>
        <p:cNvGrpSpPr/>
        <p:nvPr/>
      </p:nvGrpSpPr>
      <p:grpSpPr>
        <a:xfrm>
          <a:off x="0" y="0"/>
          <a:ext cx="0" cy="0"/>
          <a:chOff x="0" y="0"/>
          <a:chExt cx="0" cy="0"/>
        </a:xfrm>
      </p:grpSpPr>
      <p:grpSp>
        <p:nvGrpSpPr>
          <p:cNvPr id="20" name="Google Shape;20;p27"/>
          <p:cNvGrpSpPr/>
          <p:nvPr/>
        </p:nvGrpSpPr>
        <p:grpSpPr>
          <a:xfrm>
            <a:off x="-1870949" y="-2015865"/>
            <a:ext cx="12501888" cy="9499587"/>
            <a:chOff x="-1870949" y="-2015865"/>
            <a:chExt cx="12501888" cy="9499587"/>
          </a:xfrm>
        </p:grpSpPr>
        <p:sp>
          <p:nvSpPr>
            <p:cNvPr id="21" name="Google Shape;21;p27"/>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27"/>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7"/>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27"/>
            <p:cNvSpPr/>
            <p:nvPr/>
          </p:nvSpPr>
          <p:spPr>
            <a:xfrm rot="10463436">
              <a:off x="8101045" y="-1455062"/>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27"/>
            <p:cNvSpPr/>
            <p:nvPr/>
          </p:nvSpPr>
          <p:spPr>
            <a:xfrm rot="10463436">
              <a:off x="7693739" y="-1870925"/>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27"/>
            <p:cNvSpPr/>
            <p:nvPr/>
          </p:nvSpPr>
          <p:spPr>
            <a:xfrm rot="10463436">
              <a:off x="7691103" y="-1889993"/>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27"/>
            <p:cNvSpPr/>
            <p:nvPr/>
          </p:nvSpPr>
          <p:spPr>
            <a:xfrm rot="-336564">
              <a:off x="-1374459" y="4490863"/>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27"/>
            <p:cNvSpPr/>
            <p:nvPr/>
          </p:nvSpPr>
          <p:spPr>
            <a:xfrm rot="-336564">
              <a:off x="-1738147" y="4507557"/>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 name="Google Shape;29;p27"/>
          <p:cNvSpPr txBox="1">
            <a:spLocks noGrp="1"/>
          </p:cNvSpPr>
          <p:nvPr>
            <p:ph type="title"/>
          </p:nvPr>
        </p:nvSpPr>
        <p:spPr>
          <a:xfrm>
            <a:off x="1996975" y="539500"/>
            <a:ext cx="5150100" cy="431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300"/>
              <a:buNone/>
              <a:defRPr sz="2800"/>
            </a:lvl1pPr>
            <a:lvl2pPr lvl="1" algn="ctr">
              <a:lnSpc>
                <a:spcPct val="100000"/>
              </a:lnSpc>
              <a:spcBef>
                <a:spcPts val="0"/>
              </a:spcBef>
              <a:spcAft>
                <a:spcPts val="0"/>
              </a:spcAft>
              <a:buSzPts val="3300"/>
              <a:buNone/>
              <a:defRPr/>
            </a:lvl2pPr>
            <a:lvl3pPr lvl="2" algn="ctr">
              <a:lnSpc>
                <a:spcPct val="100000"/>
              </a:lnSpc>
              <a:spcBef>
                <a:spcPts val="0"/>
              </a:spcBef>
              <a:spcAft>
                <a:spcPts val="0"/>
              </a:spcAft>
              <a:buSzPts val="3300"/>
              <a:buNone/>
              <a:defRPr/>
            </a:lvl3pPr>
            <a:lvl4pPr lvl="3" algn="ctr">
              <a:lnSpc>
                <a:spcPct val="100000"/>
              </a:lnSpc>
              <a:spcBef>
                <a:spcPts val="0"/>
              </a:spcBef>
              <a:spcAft>
                <a:spcPts val="0"/>
              </a:spcAft>
              <a:buSzPts val="3300"/>
              <a:buNone/>
              <a:defRPr/>
            </a:lvl4pPr>
            <a:lvl5pPr lvl="4" algn="ctr">
              <a:lnSpc>
                <a:spcPct val="100000"/>
              </a:lnSpc>
              <a:spcBef>
                <a:spcPts val="0"/>
              </a:spcBef>
              <a:spcAft>
                <a:spcPts val="0"/>
              </a:spcAft>
              <a:buSzPts val="3300"/>
              <a:buNone/>
              <a:defRPr/>
            </a:lvl5pPr>
            <a:lvl6pPr lvl="5" algn="ctr">
              <a:lnSpc>
                <a:spcPct val="100000"/>
              </a:lnSpc>
              <a:spcBef>
                <a:spcPts val="0"/>
              </a:spcBef>
              <a:spcAft>
                <a:spcPts val="0"/>
              </a:spcAft>
              <a:buSzPts val="3300"/>
              <a:buNone/>
              <a:defRPr/>
            </a:lvl6pPr>
            <a:lvl7pPr lvl="6" algn="ctr">
              <a:lnSpc>
                <a:spcPct val="100000"/>
              </a:lnSpc>
              <a:spcBef>
                <a:spcPts val="0"/>
              </a:spcBef>
              <a:spcAft>
                <a:spcPts val="0"/>
              </a:spcAft>
              <a:buSzPts val="3300"/>
              <a:buNone/>
              <a:defRPr/>
            </a:lvl7pPr>
            <a:lvl8pPr lvl="7" algn="ctr">
              <a:lnSpc>
                <a:spcPct val="100000"/>
              </a:lnSpc>
              <a:spcBef>
                <a:spcPts val="0"/>
              </a:spcBef>
              <a:spcAft>
                <a:spcPts val="0"/>
              </a:spcAft>
              <a:buSzPts val="3300"/>
              <a:buNone/>
              <a:defRPr/>
            </a:lvl8pPr>
            <a:lvl9pPr lvl="8" algn="ctr">
              <a:lnSpc>
                <a:spcPct val="100000"/>
              </a:lnSpc>
              <a:spcBef>
                <a:spcPts val="0"/>
              </a:spcBef>
              <a:spcAft>
                <a:spcPts val="0"/>
              </a:spcAft>
              <a:buSzPts val="3300"/>
              <a:buNone/>
              <a:defRPr/>
            </a:lvl9pPr>
          </a:lstStyle>
          <a:p>
            <a:endParaRPr/>
          </a:p>
        </p:txBody>
      </p:sp>
      <p:sp>
        <p:nvSpPr>
          <p:cNvPr id="30" name="Google Shape;30;p27"/>
          <p:cNvSpPr txBox="1">
            <a:spLocks noGrp="1"/>
          </p:cNvSpPr>
          <p:nvPr>
            <p:ph type="subTitle" idx="1"/>
          </p:nvPr>
        </p:nvSpPr>
        <p:spPr>
          <a:xfrm>
            <a:off x="1573800" y="1470499"/>
            <a:ext cx="2680200" cy="359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27"/>
          <p:cNvSpPr txBox="1">
            <a:spLocks noGrp="1"/>
          </p:cNvSpPr>
          <p:nvPr>
            <p:ph type="subTitle" idx="2"/>
          </p:nvPr>
        </p:nvSpPr>
        <p:spPr>
          <a:xfrm>
            <a:off x="1573800" y="1638475"/>
            <a:ext cx="2680200" cy="735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2" name="Google Shape;32;p27"/>
          <p:cNvSpPr txBox="1">
            <a:spLocks noGrp="1"/>
          </p:cNvSpPr>
          <p:nvPr>
            <p:ph type="title" idx="3"/>
          </p:nvPr>
        </p:nvSpPr>
        <p:spPr>
          <a:xfrm>
            <a:off x="718284" y="1405861"/>
            <a:ext cx="957300" cy="5766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000"/>
              <a:buNone/>
              <a:defRPr sz="4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33" name="Google Shape;33;p27"/>
          <p:cNvSpPr txBox="1">
            <a:spLocks noGrp="1"/>
          </p:cNvSpPr>
          <p:nvPr>
            <p:ph type="subTitle" idx="4"/>
          </p:nvPr>
        </p:nvSpPr>
        <p:spPr>
          <a:xfrm>
            <a:off x="1573800" y="2591424"/>
            <a:ext cx="2680200" cy="359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27"/>
          <p:cNvSpPr txBox="1">
            <a:spLocks noGrp="1"/>
          </p:cNvSpPr>
          <p:nvPr>
            <p:ph type="subTitle" idx="5"/>
          </p:nvPr>
        </p:nvSpPr>
        <p:spPr>
          <a:xfrm>
            <a:off x="1573800" y="2759400"/>
            <a:ext cx="2680200" cy="735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5" name="Google Shape;35;p27"/>
          <p:cNvSpPr txBox="1">
            <a:spLocks noGrp="1"/>
          </p:cNvSpPr>
          <p:nvPr>
            <p:ph type="title" idx="6"/>
          </p:nvPr>
        </p:nvSpPr>
        <p:spPr>
          <a:xfrm>
            <a:off x="718284" y="2526786"/>
            <a:ext cx="957300" cy="5766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000"/>
              <a:buNone/>
              <a:defRPr sz="4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36" name="Google Shape;36;p27"/>
          <p:cNvSpPr txBox="1">
            <a:spLocks noGrp="1"/>
          </p:cNvSpPr>
          <p:nvPr>
            <p:ph type="subTitle" idx="7"/>
          </p:nvPr>
        </p:nvSpPr>
        <p:spPr>
          <a:xfrm>
            <a:off x="1573800" y="3712349"/>
            <a:ext cx="2680200" cy="359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7" name="Google Shape;37;p27"/>
          <p:cNvSpPr txBox="1">
            <a:spLocks noGrp="1"/>
          </p:cNvSpPr>
          <p:nvPr>
            <p:ph type="subTitle" idx="8"/>
          </p:nvPr>
        </p:nvSpPr>
        <p:spPr>
          <a:xfrm>
            <a:off x="1573800" y="3880325"/>
            <a:ext cx="2680200" cy="735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8" name="Google Shape;38;p27"/>
          <p:cNvSpPr txBox="1">
            <a:spLocks noGrp="1"/>
          </p:cNvSpPr>
          <p:nvPr>
            <p:ph type="title" idx="9"/>
          </p:nvPr>
        </p:nvSpPr>
        <p:spPr>
          <a:xfrm>
            <a:off x="718284" y="3647711"/>
            <a:ext cx="957300" cy="5766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000"/>
              <a:buNone/>
              <a:defRPr sz="4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39" name="Google Shape;39;p27"/>
          <p:cNvSpPr txBox="1">
            <a:spLocks noGrp="1"/>
          </p:cNvSpPr>
          <p:nvPr>
            <p:ph type="subTitle" idx="13"/>
          </p:nvPr>
        </p:nvSpPr>
        <p:spPr>
          <a:xfrm>
            <a:off x="5261925" y="1470499"/>
            <a:ext cx="2680200" cy="359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27"/>
          <p:cNvSpPr txBox="1">
            <a:spLocks noGrp="1"/>
          </p:cNvSpPr>
          <p:nvPr>
            <p:ph type="subTitle" idx="14"/>
          </p:nvPr>
        </p:nvSpPr>
        <p:spPr>
          <a:xfrm>
            <a:off x="5261925" y="1638475"/>
            <a:ext cx="2680200" cy="735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27"/>
          <p:cNvSpPr txBox="1">
            <a:spLocks noGrp="1"/>
          </p:cNvSpPr>
          <p:nvPr>
            <p:ph type="title" idx="15"/>
          </p:nvPr>
        </p:nvSpPr>
        <p:spPr>
          <a:xfrm>
            <a:off x="4406409" y="1405861"/>
            <a:ext cx="957300" cy="5766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000"/>
              <a:buNone/>
              <a:defRPr sz="4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42" name="Google Shape;42;p27"/>
          <p:cNvSpPr txBox="1">
            <a:spLocks noGrp="1"/>
          </p:cNvSpPr>
          <p:nvPr>
            <p:ph type="subTitle" idx="16"/>
          </p:nvPr>
        </p:nvSpPr>
        <p:spPr>
          <a:xfrm>
            <a:off x="5261925" y="2591424"/>
            <a:ext cx="2680200" cy="359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27"/>
          <p:cNvSpPr txBox="1">
            <a:spLocks noGrp="1"/>
          </p:cNvSpPr>
          <p:nvPr>
            <p:ph type="subTitle" idx="17"/>
          </p:nvPr>
        </p:nvSpPr>
        <p:spPr>
          <a:xfrm>
            <a:off x="5261925" y="2759400"/>
            <a:ext cx="2680200" cy="735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27"/>
          <p:cNvSpPr txBox="1">
            <a:spLocks noGrp="1"/>
          </p:cNvSpPr>
          <p:nvPr>
            <p:ph type="title" idx="18"/>
          </p:nvPr>
        </p:nvSpPr>
        <p:spPr>
          <a:xfrm>
            <a:off x="4406409" y="2526786"/>
            <a:ext cx="957300" cy="5766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000"/>
              <a:buNone/>
              <a:defRPr sz="4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45" name="Google Shape;45;p27"/>
          <p:cNvSpPr txBox="1">
            <a:spLocks noGrp="1"/>
          </p:cNvSpPr>
          <p:nvPr>
            <p:ph type="subTitle" idx="19"/>
          </p:nvPr>
        </p:nvSpPr>
        <p:spPr>
          <a:xfrm>
            <a:off x="5261925" y="3712349"/>
            <a:ext cx="2680200" cy="359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6" name="Google Shape;46;p27"/>
          <p:cNvSpPr txBox="1">
            <a:spLocks noGrp="1"/>
          </p:cNvSpPr>
          <p:nvPr>
            <p:ph type="subTitle" idx="20"/>
          </p:nvPr>
        </p:nvSpPr>
        <p:spPr>
          <a:xfrm>
            <a:off x="5261925" y="3880325"/>
            <a:ext cx="2680200" cy="735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7" name="Google Shape;47;p27"/>
          <p:cNvSpPr txBox="1">
            <a:spLocks noGrp="1"/>
          </p:cNvSpPr>
          <p:nvPr>
            <p:ph type="title" idx="21"/>
          </p:nvPr>
        </p:nvSpPr>
        <p:spPr>
          <a:xfrm>
            <a:off x="4406409" y="3647711"/>
            <a:ext cx="957300" cy="5766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000"/>
              <a:buNone/>
              <a:defRPr sz="4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500"/>
    </mc:Choice>
    <mc:Fallback xmlns="">
      <p:transition spd="slow"/>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230"/>
        <p:cNvGrpSpPr/>
        <p:nvPr/>
      </p:nvGrpSpPr>
      <p:grpSpPr>
        <a:xfrm>
          <a:off x="0" y="0"/>
          <a:ext cx="0" cy="0"/>
          <a:chOff x="0" y="0"/>
          <a:chExt cx="0" cy="0"/>
        </a:xfrm>
      </p:grpSpPr>
      <p:grpSp>
        <p:nvGrpSpPr>
          <p:cNvPr id="231" name="Google Shape;231;p42"/>
          <p:cNvGrpSpPr/>
          <p:nvPr/>
        </p:nvGrpSpPr>
        <p:grpSpPr>
          <a:xfrm>
            <a:off x="-2027978" y="-2596323"/>
            <a:ext cx="14549685" cy="10668389"/>
            <a:chOff x="-2027978" y="-2596323"/>
            <a:chExt cx="14549685" cy="10668389"/>
          </a:xfrm>
        </p:grpSpPr>
        <p:grpSp>
          <p:nvGrpSpPr>
            <p:cNvPr id="232" name="Google Shape;232;p42"/>
            <p:cNvGrpSpPr/>
            <p:nvPr/>
          </p:nvGrpSpPr>
          <p:grpSpPr>
            <a:xfrm rot="2219984">
              <a:off x="-1194691" y="3296800"/>
              <a:ext cx="3796560" cy="4039566"/>
              <a:chOff x="7558302" y="3163860"/>
              <a:chExt cx="3072637" cy="3269312"/>
            </a:xfrm>
          </p:grpSpPr>
          <p:sp>
            <p:nvSpPr>
              <p:cNvPr id="233" name="Google Shape;233;p42"/>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42"/>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42"/>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6" name="Google Shape;236;p42"/>
            <p:cNvGrpSpPr/>
            <p:nvPr/>
          </p:nvGrpSpPr>
          <p:grpSpPr>
            <a:xfrm rot="2219984">
              <a:off x="7891859" y="-1860624"/>
              <a:ext cx="3796560" cy="4039566"/>
              <a:chOff x="7558302" y="3163860"/>
              <a:chExt cx="3072637" cy="3269312"/>
            </a:xfrm>
          </p:grpSpPr>
          <p:sp>
            <p:nvSpPr>
              <p:cNvPr id="237" name="Google Shape;237;p42"/>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42"/>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42"/>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40" name="Google Shape;240;p42"/>
          <p:cNvSpPr txBox="1">
            <a:spLocks noGrp="1"/>
          </p:cNvSpPr>
          <p:nvPr>
            <p:ph type="subTitle" idx="1"/>
          </p:nvPr>
        </p:nvSpPr>
        <p:spPr>
          <a:xfrm>
            <a:off x="3397475" y="2494871"/>
            <a:ext cx="2349000" cy="359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41" name="Google Shape;241;p42"/>
          <p:cNvSpPr txBox="1">
            <a:spLocks noGrp="1"/>
          </p:cNvSpPr>
          <p:nvPr>
            <p:ph type="subTitle" idx="2"/>
          </p:nvPr>
        </p:nvSpPr>
        <p:spPr>
          <a:xfrm>
            <a:off x="3397475" y="2688300"/>
            <a:ext cx="2349000" cy="1018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42" name="Google Shape;242;p42"/>
          <p:cNvSpPr txBox="1">
            <a:spLocks noGrp="1"/>
          </p:cNvSpPr>
          <p:nvPr>
            <p:ph type="subTitle" idx="3"/>
          </p:nvPr>
        </p:nvSpPr>
        <p:spPr>
          <a:xfrm>
            <a:off x="819875" y="2494871"/>
            <a:ext cx="2349000" cy="359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43" name="Google Shape;243;p42"/>
          <p:cNvSpPr txBox="1">
            <a:spLocks noGrp="1"/>
          </p:cNvSpPr>
          <p:nvPr>
            <p:ph type="subTitle" idx="4"/>
          </p:nvPr>
        </p:nvSpPr>
        <p:spPr>
          <a:xfrm>
            <a:off x="819875" y="2688300"/>
            <a:ext cx="2349000" cy="1018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44" name="Google Shape;244;p42"/>
          <p:cNvSpPr txBox="1">
            <a:spLocks noGrp="1"/>
          </p:cNvSpPr>
          <p:nvPr>
            <p:ph type="subTitle" idx="5"/>
          </p:nvPr>
        </p:nvSpPr>
        <p:spPr>
          <a:xfrm>
            <a:off x="5975075" y="2494871"/>
            <a:ext cx="2349000" cy="359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45" name="Google Shape;245;p42"/>
          <p:cNvSpPr txBox="1">
            <a:spLocks noGrp="1"/>
          </p:cNvSpPr>
          <p:nvPr>
            <p:ph type="subTitle" idx="6"/>
          </p:nvPr>
        </p:nvSpPr>
        <p:spPr>
          <a:xfrm>
            <a:off x="5975075" y="2688300"/>
            <a:ext cx="2349000" cy="1018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46" name="Google Shape;246;p42"/>
          <p:cNvSpPr txBox="1">
            <a:spLocks noGrp="1"/>
          </p:cNvSpPr>
          <p:nvPr>
            <p:ph type="title"/>
          </p:nvPr>
        </p:nvSpPr>
        <p:spPr>
          <a:xfrm>
            <a:off x="1996975" y="539500"/>
            <a:ext cx="5150100" cy="431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300"/>
              <a:buNone/>
              <a:defRPr sz="2800"/>
            </a:lvl1pPr>
            <a:lvl2pPr lvl="1" algn="ctr">
              <a:lnSpc>
                <a:spcPct val="100000"/>
              </a:lnSpc>
              <a:spcBef>
                <a:spcPts val="0"/>
              </a:spcBef>
              <a:spcAft>
                <a:spcPts val="0"/>
              </a:spcAft>
              <a:buSzPts val="3300"/>
              <a:buNone/>
              <a:defRPr/>
            </a:lvl2pPr>
            <a:lvl3pPr lvl="2" algn="ctr">
              <a:lnSpc>
                <a:spcPct val="100000"/>
              </a:lnSpc>
              <a:spcBef>
                <a:spcPts val="0"/>
              </a:spcBef>
              <a:spcAft>
                <a:spcPts val="0"/>
              </a:spcAft>
              <a:buSzPts val="3300"/>
              <a:buNone/>
              <a:defRPr/>
            </a:lvl3pPr>
            <a:lvl4pPr lvl="3" algn="ctr">
              <a:lnSpc>
                <a:spcPct val="100000"/>
              </a:lnSpc>
              <a:spcBef>
                <a:spcPts val="0"/>
              </a:spcBef>
              <a:spcAft>
                <a:spcPts val="0"/>
              </a:spcAft>
              <a:buSzPts val="3300"/>
              <a:buNone/>
              <a:defRPr/>
            </a:lvl4pPr>
            <a:lvl5pPr lvl="4" algn="ctr">
              <a:lnSpc>
                <a:spcPct val="100000"/>
              </a:lnSpc>
              <a:spcBef>
                <a:spcPts val="0"/>
              </a:spcBef>
              <a:spcAft>
                <a:spcPts val="0"/>
              </a:spcAft>
              <a:buSzPts val="3300"/>
              <a:buNone/>
              <a:defRPr/>
            </a:lvl5pPr>
            <a:lvl6pPr lvl="5" algn="ctr">
              <a:lnSpc>
                <a:spcPct val="100000"/>
              </a:lnSpc>
              <a:spcBef>
                <a:spcPts val="0"/>
              </a:spcBef>
              <a:spcAft>
                <a:spcPts val="0"/>
              </a:spcAft>
              <a:buSzPts val="3300"/>
              <a:buNone/>
              <a:defRPr/>
            </a:lvl6pPr>
            <a:lvl7pPr lvl="6" algn="ctr">
              <a:lnSpc>
                <a:spcPct val="100000"/>
              </a:lnSpc>
              <a:spcBef>
                <a:spcPts val="0"/>
              </a:spcBef>
              <a:spcAft>
                <a:spcPts val="0"/>
              </a:spcAft>
              <a:buSzPts val="3300"/>
              <a:buNone/>
              <a:defRPr/>
            </a:lvl7pPr>
            <a:lvl8pPr lvl="7" algn="ctr">
              <a:lnSpc>
                <a:spcPct val="100000"/>
              </a:lnSpc>
              <a:spcBef>
                <a:spcPts val="0"/>
              </a:spcBef>
              <a:spcAft>
                <a:spcPts val="0"/>
              </a:spcAft>
              <a:buSzPts val="3300"/>
              <a:buNone/>
              <a:defRPr/>
            </a:lvl8pPr>
            <a:lvl9pPr lvl="8" algn="ctr">
              <a:lnSpc>
                <a:spcPct val="100000"/>
              </a:lnSpc>
              <a:spcBef>
                <a:spcPts val="0"/>
              </a:spcBef>
              <a:spcAft>
                <a:spcPts val="0"/>
              </a:spcAft>
              <a:buSzPts val="33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500"/>
    </mc:Choice>
    <mc:Fallback xmlns="">
      <p:transition spd="slow"/>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right">
  <p:cSld name="CUSTOM_2">
    <p:spTree>
      <p:nvGrpSpPr>
        <p:cNvPr id="1" name="Shape 247"/>
        <p:cNvGrpSpPr/>
        <p:nvPr/>
      </p:nvGrpSpPr>
      <p:grpSpPr>
        <a:xfrm>
          <a:off x="0" y="0"/>
          <a:ext cx="0" cy="0"/>
          <a:chOff x="0" y="0"/>
          <a:chExt cx="0" cy="0"/>
        </a:xfrm>
      </p:grpSpPr>
      <p:sp>
        <p:nvSpPr>
          <p:cNvPr id="248" name="Google Shape;248;p44"/>
          <p:cNvSpPr txBox="1">
            <a:spLocks noGrp="1"/>
          </p:cNvSpPr>
          <p:nvPr>
            <p:ph type="title"/>
          </p:nvPr>
        </p:nvSpPr>
        <p:spPr>
          <a:xfrm>
            <a:off x="5439725" y="1726072"/>
            <a:ext cx="2846100" cy="431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500"/>
              <a:buNone/>
              <a:defRPr sz="3000"/>
            </a:lvl1pPr>
            <a:lvl2pPr lvl="1" algn="ctr">
              <a:lnSpc>
                <a:spcPct val="100000"/>
              </a:lnSpc>
              <a:spcBef>
                <a:spcPts val="0"/>
              </a:spcBef>
              <a:spcAft>
                <a:spcPts val="0"/>
              </a:spcAft>
              <a:buSzPts val="3500"/>
              <a:buNone/>
              <a:defRPr sz="3500"/>
            </a:lvl2pPr>
            <a:lvl3pPr lvl="2" algn="ctr">
              <a:lnSpc>
                <a:spcPct val="100000"/>
              </a:lnSpc>
              <a:spcBef>
                <a:spcPts val="0"/>
              </a:spcBef>
              <a:spcAft>
                <a:spcPts val="0"/>
              </a:spcAft>
              <a:buSzPts val="3500"/>
              <a:buNone/>
              <a:defRPr sz="3500"/>
            </a:lvl3pPr>
            <a:lvl4pPr lvl="3" algn="ctr">
              <a:lnSpc>
                <a:spcPct val="100000"/>
              </a:lnSpc>
              <a:spcBef>
                <a:spcPts val="0"/>
              </a:spcBef>
              <a:spcAft>
                <a:spcPts val="0"/>
              </a:spcAft>
              <a:buSzPts val="3500"/>
              <a:buNone/>
              <a:defRPr sz="3500"/>
            </a:lvl4pPr>
            <a:lvl5pPr lvl="4" algn="ctr">
              <a:lnSpc>
                <a:spcPct val="100000"/>
              </a:lnSpc>
              <a:spcBef>
                <a:spcPts val="0"/>
              </a:spcBef>
              <a:spcAft>
                <a:spcPts val="0"/>
              </a:spcAft>
              <a:buSzPts val="3500"/>
              <a:buNone/>
              <a:defRPr sz="3500"/>
            </a:lvl5pPr>
            <a:lvl6pPr lvl="5" algn="ctr">
              <a:lnSpc>
                <a:spcPct val="100000"/>
              </a:lnSpc>
              <a:spcBef>
                <a:spcPts val="0"/>
              </a:spcBef>
              <a:spcAft>
                <a:spcPts val="0"/>
              </a:spcAft>
              <a:buSzPts val="3500"/>
              <a:buNone/>
              <a:defRPr sz="3500"/>
            </a:lvl6pPr>
            <a:lvl7pPr lvl="6" algn="ctr">
              <a:lnSpc>
                <a:spcPct val="100000"/>
              </a:lnSpc>
              <a:spcBef>
                <a:spcPts val="0"/>
              </a:spcBef>
              <a:spcAft>
                <a:spcPts val="0"/>
              </a:spcAft>
              <a:buSzPts val="3500"/>
              <a:buNone/>
              <a:defRPr sz="3500"/>
            </a:lvl7pPr>
            <a:lvl8pPr lvl="7" algn="ctr">
              <a:lnSpc>
                <a:spcPct val="100000"/>
              </a:lnSpc>
              <a:spcBef>
                <a:spcPts val="0"/>
              </a:spcBef>
              <a:spcAft>
                <a:spcPts val="0"/>
              </a:spcAft>
              <a:buSzPts val="3500"/>
              <a:buNone/>
              <a:defRPr sz="3500"/>
            </a:lvl8pPr>
            <a:lvl9pPr lvl="8" algn="ctr">
              <a:lnSpc>
                <a:spcPct val="100000"/>
              </a:lnSpc>
              <a:spcBef>
                <a:spcPts val="0"/>
              </a:spcBef>
              <a:spcAft>
                <a:spcPts val="0"/>
              </a:spcAft>
              <a:buSzPts val="3500"/>
              <a:buNone/>
              <a:defRPr sz="3500"/>
            </a:lvl9pPr>
          </a:lstStyle>
          <a:p>
            <a:endParaRPr/>
          </a:p>
        </p:txBody>
      </p:sp>
      <p:grpSp>
        <p:nvGrpSpPr>
          <p:cNvPr id="249" name="Google Shape;249;p44"/>
          <p:cNvGrpSpPr/>
          <p:nvPr/>
        </p:nvGrpSpPr>
        <p:grpSpPr>
          <a:xfrm flipH="1">
            <a:off x="-1967333" y="-2924127"/>
            <a:ext cx="5436706" cy="5991673"/>
            <a:chOff x="5129250" y="-2537327"/>
            <a:chExt cx="5436706" cy="5991673"/>
          </a:xfrm>
        </p:grpSpPr>
        <p:sp>
          <p:nvSpPr>
            <p:cNvPr id="250" name="Google Shape;250;p44"/>
            <p:cNvSpPr/>
            <p:nvPr/>
          </p:nvSpPr>
          <p:spPr>
            <a:xfrm rot="1514338">
              <a:off x="5806126" y="-191038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44"/>
            <p:cNvSpPr/>
            <p:nvPr/>
          </p:nvSpPr>
          <p:spPr>
            <a:xfrm rot="1430265">
              <a:off x="6184762" y="-1321502"/>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44"/>
            <p:cNvSpPr/>
            <p:nvPr/>
          </p:nvSpPr>
          <p:spPr>
            <a:xfrm rot="1430265">
              <a:off x="6604611" y="-1035768"/>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3" name="Google Shape;253;p44"/>
          <p:cNvGrpSpPr/>
          <p:nvPr/>
        </p:nvGrpSpPr>
        <p:grpSpPr>
          <a:xfrm flipH="1">
            <a:off x="3951018" y="2219348"/>
            <a:ext cx="5773512" cy="5606870"/>
            <a:chOff x="-2896958" y="1534023"/>
            <a:chExt cx="5773512" cy="5606870"/>
          </a:xfrm>
        </p:grpSpPr>
        <p:sp>
          <p:nvSpPr>
            <p:cNvPr id="254" name="Google Shape;254;p44"/>
            <p:cNvSpPr/>
            <p:nvPr/>
          </p:nvSpPr>
          <p:spPr>
            <a:xfrm rot="1514338">
              <a:off x="-2275832"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44"/>
            <p:cNvSpPr/>
            <p:nvPr/>
          </p:nvSpPr>
          <p:spPr>
            <a:xfrm rot="1514338">
              <a:off x="-1152704"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44"/>
            <p:cNvSpPr/>
            <p:nvPr/>
          </p:nvSpPr>
          <p:spPr>
            <a:xfrm rot="1514338">
              <a:off x="-1644474"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57" name="Google Shape;257;p44"/>
          <p:cNvSpPr txBox="1">
            <a:spLocks noGrp="1"/>
          </p:cNvSpPr>
          <p:nvPr>
            <p:ph type="subTitle" idx="1"/>
          </p:nvPr>
        </p:nvSpPr>
        <p:spPr>
          <a:xfrm>
            <a:off x="5232875" y="2323535"/>
            <a:ext cx="3259800" cy="888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500"/>
    </mc:Choice>
    <mc:Fallback xmlns="">
      <p:transition spd="slow"/>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description">
  <p:cSld name="CUSTOM_5">
    <p:spTree>
      <p:nvGrpSpPr>
        <p:cNvPr id="1" name="Shape 258"/>
        <p:cNvGrpSpPr/>
        <p:nvPr/>
      </p:nvGrpSpPr>
      <p:grpSpPr>
        <a:xfrm>
          <a:off x="0" y="0"/>
          <a:ext cx="0" cy="0"/>
          <a:chOff x="0" y="0"/>
          <a:chExt cx="0" cy="0"/>
        </a:xfrm>
      </p:grpSpPr>
      <p:grpSp>
        <p:nvGrpSpPr>
          <p:cNvPr id="259" name="Google Shape;259;p45"/>
          <p:cNvGrpSpPr/>
          <p:nvPr/>
        </p:nvGrpSpPr>
        <p:grpSpPr>
          <a:xfrm>
            <a:off x="-3100002" y="-1641977"/>
            <a:ext cx="15032908" cy="8840157"/>
            <a:chOff x="-3100002" y="-1641977"/>
            <a:chExt cx="15032908" cy="8840157"/>
          </a:xfrm>
        </p:grpSpPr>
        <p:sp>
          <p:nvSpPr>
            <p:cNvPr id="260" name="Google Shape;260;p45"/>
            <p:cNvSpPr/>
            <p:nvPr/>
          </p:nvSpPr>
          <p:spPr>
            <a:xfrm rot="1514338">
              <a:off x="7173076" y="-101503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45"/>
            <p:cNvSpPr/>
            <p:nvPr/>
          </p:nvSpPr>
          <p:spPr>
            <a:xfrm rot="-8385681">
              <a:off x="-1067073" y="2244669"/>
              <a:ext cx="3410414" cy="367697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45"/>
            <p:cNvSpPr/>
            <p:nvPr/>
          </p:nvSpPr>
          <p:spPr>
            <a:xfrm rot="-8385681">
              <a:off x="-2188305" y="2234378"/>
              <a:ext cx="3325556" cy="4032230"/>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45"/>
            <p:cNvSpPr/>
            <p:nvPr/>
          </p:nvSpPr>
          <p:spPr>
            <a:xfrm rot="-8385681">
              <a:off x="-2251408" y="2398451"/>
              <a:ext cx="3844216" cy="4035590"/>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45"/>
            <p:cNvSpPr/>
            <p:nvPr/>
          </p:nvSpPr>
          <p:spPr>
            <a:xfrm rot="1430265">
              <a:off x="7551712" y="-426152"/>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45"/>
            <p:cNvSpPr/>
            <p:nvPr/>
          </p:nvSpPr>
          <p:spPr>
            <a:xfrm rot="1430265">
              <a:off x="7971561" y="-140418"/>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6" name="Google Shape;266;p45"/>
          <p:cNvSpPr txBox="1">
            <a:spLocks noGrp="1"/>
          </p:cNvSpPr>
          <p:nvPr>
            <p:ph type="subTitle" idx="1"/>
          </p:nvPr>
        </p:nvSpPr>
        <p:spPr>
          <a:xfrm>
            <a:off x="3335425" y="1786125"/>
            <a:ext cx="2473200" cy="1571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67" name="Google Shape;267;p45"/>
          <p:cNvSpPr txBox="1">
            <a:spLocks noGrp="1"/>
          </p:cNvSpPr>
          <p:nvPr>
            <p:ph type="title"/>
          </p:nvPr>
        </p:nvSpPr>
        <p:spPr>
          <a:xfrm>
            <a:off x="1996975" y="539500"/>
            <a:ext cx="5150100" cy="431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300"/>
              <a:buNone/>
              <a:defRPr sz="2800"/>
            </a:lvl1pPr>
            <a:lvl2pPr lvl="1" algn="ctr">
              <a:lnSpc>
                <a:spcPct val="100000"/>
              </a:lnSpc>
              <a:spcBef>
                <a:spcPts val="0"/>
              </a:spcBef>
              <a:spcAft>
                <a:spcPts val="0"/>
              </a:spcAft>
              <a:buSzPts val="3300"/>
              <a:buNone/>
              <a:defRPr/>
            </a:lvl2pPr>
            <a:lvl3pPr lvl="2" algn="ctr">
              <a:lnSpc>
                <a:spcPct val="100000"/>
              </a:lnSpc>
              <a:spcBef>
                <a:spcPts val="0"/>
              </a:spcBef>
              <a:spcAft>
                <a:spcPts val="0"/>
              </a:spcAft>
              <a:buSzPts val="3300"/>
              <a:buNone/>
              <a:defRPr/>
            </a:lvl3pPr>
            <a:lvl4pPr lvl="3" algn="ctr">
              <a:lnSpc>
                <a:spcPct val="100000"/>
              </a:lnSpc>
              <a:spcBef>
                <a:spcPts val="0"/>
              </a:spcBef>
              <a:spcAft>
                <a:spcPts val="0"/>
              </a:spcAft>
              <a:buSzPts val="3300"/>
              <a:buNone/>
              <a:defRPr/>
            </a:lvl4pPr>
            <a:lvl5pPr lvl="4" algn="ctr">
              <a:lnSpc>
                <a:spcPct val="100000"/>
              </a:lnSpc>
              <a:spcBef>
                <a:spcPts val="0"/>
              </a:spcBef>
              <a:spcAft>
                <a:spcPts val="0"/>
              </a:spcAft>
              <a:buSzPts val="3300"/>
              <a:buNone/>
              <a:defRPr/>
            </a:lvl5pPr>
            <a:lvl6pPr lvl="5" algn="ctr">
              <a:lnSpc>
                <a:spcPct val="100000"/>
              </a:lnSpc>
              <a:spcBef>
                <a:spcPts val="0"/>
              </a:spcBef>
              <a:spcAft>
                <a:spcPts val="0"/>
              </a:spcAft>
              <a:buSzPts val="3300"/>
              <a:buNone/>
              <a:defRPr/>
            </a:lvl6pPr>
            <a:lvl7pPr lvl="6" algn="ctr">
              <a:lnSpc>
                <a:spcPct val="100000"/>
              </a:lnSpc>
              <a:spcBef>
                <a:spcPts val="0"/>
              </a:spcBef>
              <a:spcAft>
                <a:spcPts val="0"/>
              </a:spcAft>
              <a:buSzPts val="3300"/>
              <a:buNone/>
              <a:defRPr/>
            </a:lvl7pPr>
            <a:lvl8pPr lvl="7" algn="ctr">
              <a:lnSpc>
                <a:spcPct val="100000"/>
              </a:lnSpc>
              <a:spcBef>
                <a:spcPts val="0"/>
              </a:spcBef>
              <a:spcAft>
                <a:spcPts val="0"/>
              </a:spcAft>
              <a:buSzPts val="3300"/>
              <a:buNone/>
              <a:defRPr/>
            </a:lvl8pPr>
            <a:lvl9pPr lvl="8" algn="ctr">
              <a:lnSpc>
                <a:spcPct val="100000"/>
              </a:lnSpc>
              <a:spcBef>
                <a:spcPts val="0"/>
              </a:spcBef>
              <a:spcAft>
                <a:spcPts val="0"/>
              </a:spcAft>
              <a:buSzPts val="33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500"/>
    </mc:Choice>
    <mc:Fallback xmlns="">
      <p:transition spd="slow"/>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cSld name="CUSTOM_6">
    <p:spTree>
      <p:nvGrpSpPr>
        <p:cNvPr id="1" name="Shape 268"/>
        <p:cNvGrpSpPr/>
        <p:nvPr/>
      </p:nvGrpSpPr>
      <p:grpSpPr>
        <a:xfrm>
          <a:off x="0" y="0"/>
          <a:ext cx="0" cy="0"/>
          <a:chOff x="0" y="0"/>
          <a:chExt cx="0" cy="0"/>
        </a:xfrm>
      </p:grpSpPr>
      <p:sp>
        <p:nvSpPr>
          <p:cNvPr id="269" name="Google Shape;269;p46"/>
          <p:cNvSpPr txBox="1">
            <a:spLocks noGrp="1"/>
          </p:cNvSpPr>
          <p:nvPr>
            <p:ph type="subTitle" idx="1"/>
          </p:nvPr>
        </p:nvSpPr>
        <p:spPr>
          <a:xfrm>
            <a:off x="3397475" y="1885271"/>
            <a:ext cx="2349000" cy="359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70" name="Google Shape;270;p46"/>
          <p:cNvSpPr txBox="1">
            <a:spLocks noGrp="1"/>
          </p:cNvSpPr>
          <p:nvPr>
            <p:ph type="subTitle" idx="2"/>
          </p:nvPr>
        </p:nvSpPr>
        <p:spPr>
          <a:xfrm>
            <a:off x="3397475" y="2078700"/>
            <a:ext cx="2349000" cy="639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71" name="Google Shape;271;p46"/>
          <p:cNvSpPr txBox="1">
            <a:spLocks noGrp="1"/>
          </p:cNvSpPr>
          <p:nvPr>
            <p:ph type="subTitle" idx="3"/>
          </p:nvPr>
        </p:nvSpPr>
        <p:spPr>
          <a:xfrm>
            <a:off x="819875" y="1885271"/>
            <a:ext cx="2349000" cy="359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72" name="Google Shape;272;p46"/>
          <p:cNvSpPr txBox="1">
            <a:spLocks noGrp="1"/>
          </p:cNvSpPr>
          <p:nvPr>
            <p:ph type="subTitle" idx="4"/>
          </p:nvPr>
        </p:nvSpPr>
        <p:spPr>
          <a:xfrm>
            <a:off x="819875" y="2078700"/>
            <a:ext cx="2349000" cy="639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73" name="Google Shape;273;p46"/>
          <p:cNvSpPr txBox="1">
            <a:spLocks noGrp="1"/>
          </p:cNvSpPr>
          <p:nvPr>
            <p:ph type="subTitle" idx="5"/>
          </p:nvPr>
        </p:nvSpPr>
        <p:spPr>
          <a:xfrm>
            <a:off x="5975075" y="1885271"/>
            <a:ext cx="2349000" cy="359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74" name="Google Shape;274;p46"/>
          <p:cNvSpPr txBox="1">
            <a:spLocks noGrp="1"/>
          </p:cNvSpPr>
          <p:nvPr>
            <p:ph type="subTitle" idx="6"/>
          </p:nvPr>
        </p:nvSpPr>
        <p:spPr>
          <a:xfrm>
            <a:off x="5975075" y="2078700"/>
            <a:ext cx="2349000" cy="639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75" name="Google Shape;275;p46"/>
          <p:cNvSpPr txBox="1">
            <a:spLocks noGrp="1"/>
          </p:cNvSpPr>
          <p:nvPr>
            <p:ph type="subTitle" idx="7"/>
          </p:nvPr>
        </p:nvSpPr>
        <p:spPr>
          <a:xfrm>
            <a:off x="3397475" y="3436796"/>
            <a:ext cx="2349000" cy="359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76" name="Google Shape;276;p46"/>
          <p:cNvSpPr txBox="1">
            <a:spLocks noGrp="1"/>
          </p:cNvSpPr>
          <p:nvPr>
            <p:ph type="subTitle" idx="8"/>
          </p:nvPr>
        </p:nvSpPr>
        <p:spPr>
          <a:xfrm>
            <a:off x="3397475" y="3630225"/>
            <a:ext cx="2349000" cy="639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77" name="Google Shape;277;p46"/>
          <p:cNvSpPr txBox="1">
            <a:spLocks noGrp="1"/>
          </p:cNvSpPr>
          <p:nvPr>
            <p:ph type="subTitle" idx="9"/>
          </p:nvPr>
        </p:nvSpPr>
        <p:spPr>
          <a:xfrm>
            <a:off x="819875" y="3436796"/>
            <a:ext cx="2349000" cy="359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78" name="Google Shape;278;p46"/>
          <p:cNvSpPr txBox="1">
            <a:spLocks noGrp="1"/>
          </p:cNvSpPr>
          <p:nvPr>
            <p:ph type="subTitle" idx="13"/>
          </p:nvPr>
        </p:nvSpPr>
        <p:spPr>
          <a:xfrm>
            <a:off x="819875" y="3630225"/>
            <a:ext cx="2349000" cy="639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79" name="Google Shape;279;p46"/>
          <p:cNvSpPr txBox="1">
            <a:spLocks noGrp="1"/>
          </p:cNvSpPr>
          <p:nvPr>
            <p:ph type="subTitle" idx="14"/>
          </p:nvPr>
        </p:nvSpPr>
        <p:spPr>
          <a:xfrm>
            <a:off x="5975075" y="3436796"/>
            <a:ext cx="2349000" cy="359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80" name="Google Shape;280;p46"/>
          <p:cNvSpPr txBox="1">
            <a:spLocks noGrp="1"/>
          </p:cNvSpPr>
          <p:nvPr>
            <p:ph type="subTitle" idx="15"/>
          </p:nvPr>
        </p:nvSpPr>
        <p:spPr>
          <a:xfrm>
            <a:off x="5975075" y="3630225"/>
            <a:ext cx="2349000" cy="639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81" name="Google Shape;281;p46"/>
          <p:cNvSpPr txBox="1">
            <a:spLocks noGrp="1"/>
          </p:cNvSpPr>
          <p:nvPr>
            <p:ph type="title"/>
          </p:nvPr>
        </p:nvSpPr>
        <p:spPr>
          <a:xfrm>
            <a:off x="1996975" y="539500"/>
            <a:ext cx="5150100" cy="431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300"/>
              <a:buNone/>
              <a:defRPr sz="2800"/>
            </a:lvl1pPr>
            <a:lvl2pPr lvl="1" algn="ctr">
              <a:lnSpc>
                <a:spcPct val="100000"/>
              </a:lnSpc>
              <a:spcBef>
                <a:spcPts val="0"/>
              </a:spcBef>
              <a:spcAft>
                <a:spcPts val="0"/>
              </a:spcAft>
              <a:buSzPts val="3300"/>
              <a:buNone/>
              <a:defRPr/>
            </a:lvl2pPr>
            <a:lvl3pPr lvl="2" algn="ctr">
              <a:lnSpc>
                <a:spcPct val="100000"/>
              </a:lnSpc>
              <a:spcBef>
                <a:spcPts val="0"/>
              </a:spcBef>
              <a:spcAft>
                <a:spcPts val="0"/>
              </a:spcAft>
              <a:buSzPts val="3300"/>
              <a:buNone/>
              <a:defRPr/>
            </a:lvl3pPr>
            <a:lvl4pPr lvl="3" algn="ctr">
              <a:lnSpc>
                <a:spcPct val="100000"/>
              </a:lnSpc>
              <a:spcBef>
                <a:spcPts val="0"/>
              </a:spcBef>
              <a:spcAft>
                <a:spcPts val="0"/>
              </a:spcAft>
              <a:buSzPts val="3300"/>
              <a:buNone/>
              <a:defRPr/>
            </a:lvl4pPr>
            <a:lvl5pPr lvl="4" algn="ctr">
              <a:lnSpc>
                <a:spcPct val="100000"/>
              </a:lnSpc>
              <a:spcBef>
                <a:spcPts val="0"/>
              </a:spcBef>
              <a:spcAft>
                <a:spcPts val="0"/>
              </a:spcAft>
              <a:buSzPts val="3300"/>
              <a:buNone/>
              <a:defRPr/>
            </a:lvl5pPr>
            <a:lvl6pPr lvl="5" algn="ctr">
              <a:lnSpc>
                <a:spcPct val="100000"/>
              </a:lnSpc>
              <a:spcBef>
                <a:spcPts val="0"/>
              </a:spcBef>
              <a:spcAft>
                <a:spcPts val="0"/>
              </a:spcAft>
              <a:buSzPts val="3300"/>
              <a:buNone/>
              <a:defRPr/>
            </a:lvl6pPr>
            <a:lvl7pPr lvl="6" algn="ctr">
              <a:lnSpc>
                <a:spcPct val="100000"/>
              </a:lnSpc>
              <a:spcBef>
                <a:spcPts val="0"/>
              </a:spcBef>
              <a:spcAft>
                <a:spcPts val="0"/>
              </a:spcAft>
              <a:buSzPts val="3300"/>
              <a:buNone/>
              <a:defRPr/>
            </a:lvl7pPr>
            <a:lvl8pPr lvl="7" algn="ctr">
              <a:lnSpc>
                <a:spcPct val="100000"/>
              </a:lnSpc>
              <a:spcBef>
                <a:spcPts val="0"/>
              </a:spcBef>
              <a:spcAft>
                <a:spcPts val="0"/>
              </a:spcAft>
              <a:buSzPts val="3300"/>
              <a:buNone/>
              <a:defRPr/>
            </a:lvl8pPr>
            <a:lvl9pPr lvl="8" algn="ctr">
              <a:lnSpc>
                <a:spcPct val="100000"/>
              </a:lnSpc>
              <a:spcBef>
                <a:spcPts val="0"/>
              </a:spcBef>
              <a:spcAft>
                <a:spcPts val="0"/>
              </a:spcAft>
              <a:buSzPts val="3300"/>
              <a:buNone/>
              <a:defRPr/>
            </a:lvl9pPr>
          </a:lstStyle>
          <a:p>
            <a:endParaRPr/>
          </a:p>
        </p:txBody>
      </p:sp>
      <p:grpSp>
        <p:nvGrpSpPr>
          <p:cNvPr id="282" name="Google Shape;282;p46"/>
          <p:cNvGrpSpPr/>
          <p:nvPr/>
        </p:nvGrpSpPr>
        <p:grpSpPr>
          <a:xfrm>
            <a:off x="-1944548" y="-2078751"/>
            <a:ext cx="12510594" cy="8501586"/>
            <a:chOff x="-1944548" y="-2078751"/>
            <a:chExt cx="12510594" cy="8501586"/>
          </a:xfrm>
        </p:grpSpPr>
        <p:sp>
          <p:nvSpPr>
            <p:cNvPr id="283" name="Google Shape;283;p46"/>
            <p:cNvSpPr/>
            <p:nvPr/>
          </p:nvSpPr>
          <p:spPr>
            <a:xfrm rot="-1514522" flipH="1">
              <a:off x="-1358416" y="-1677542"/>
              <a:ext cx="2459868" cy="2582326"/>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46"/>
            <p:cNvSpPr/>
            <p:nvPr/>
          </p:nvSpPr>
          <p:spPr>
            <a:xfrm rot="-1514455" flipH="1">
              <a:off x="8677413" y="4441916"/>
              <a:ext cx="1597641" cy="1722512"/>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46"/>
            <p:cNvSpPr/>
            <p:nvPr/>
          </p:nvSpPr>
          <p:spPr>
            <a:xfrm rot="-1514455" flipH="1">
              <a:off x="8191049" y="4141902"/>
              <a:ext cx="1557889" cy="1888937"/>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46"/>
            <p:cNvSpPr/>
            <p:nvPr/>
          </p:nvSpPr>
          <p:spPr>
            <a:xfrm rot="-1514455" flipH="1">
              <a:off x="8178446" y="4089912"/>
              <a:ext cx="1800860" cy="1890511"/>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46"/>
            <p:cNvSpPr/>
            <p:nvPr/>
          </p:nvSpPr>
          <p:spPr>
            <a:xfrm rot="-1430168" flipH="1">
              <a:off x="-1303062" y="-1300746"/>
              <a:ext cx="2162115" cy="233110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46"/>
            <p:cNvSpPr/>
            <p:nvPr/>
          </p:nvSpPr>
          <p:spPr>
            <a:xfrm rot="-1430168" flipH="1">
              <a:off x="-1517927" y="-1117903"/>
              <a:ext cx="2108318" cy="255633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dur="2500"/>
    </mc:Choice>
    <mc:Fallback xmlns="">
      <p:transition spd="slow"/>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p:cSld name="CUSTOM_8">
    <p:spTree>
      <p:nvGrpSpPr>
        <p:cNvPr id="1" name="Shape 289"/>
        <p:cNvGrpSpPr/>
        <p:nvPr/>
      </p:nvGrpSpPr>
      <p:grpSpPr>
        <a:xfrm>
          <a:off x="0" y="0"/>
          <a:ext cx="0" cy="0"/>
          <a:chOff x="0" y="0"/>
          <a:chExt cx="0" cy="0"/>
        </a:xfrm>
      </p:grpSpPr>
      <p:grpSp>
        <p:nvGrpSpPr>
          <p:cNvPr id="290" name="Google Shape;290;p47"/>
          <p:cNvGrpSpPr/>
          <p:nvPr/>
        </p:nvGrpSpPr>
        <p:grpSpPr>
          <a:xfrm>
            <a:off x="-585686" y="-1099379"/>
            <a:ext cx="10929759" cy="7352891"/>
            <a:chOff x="-585686" y="-1099379"/>
            <a:chExt cx="10929759" cy="7352891"/>
          </a:xfrm>
        </p:grpSpPr>
        <p:sp>
          <p:nvSpPr>
            <p:cNvPr id="291" name="Google Shape;291;p47"/>
            <p:cNvSpPr/>
            <p:nvPr/>
          </p:nvSpPr>
          <p:spPr>
            <a:xfrm rot="315833">
              <a:off x="-470260" y="2809509"/>
              <a:ext cx="2437809" cy="2628347"/>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47"/>
            <p:cNvSpPr/>
            <p:nvPr/>
          </p:nvSpPr>
          <p:spPr>
            <a:xfrm rot="315833">
              <a:off x="-13572" y="3038950"/>
              <a:ext cx="2377152" cy="288229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47"/>
            <p:cNvSpPr/>
            <p:nvPr/>
          </p:nvSpPr>
          <p:spPr>
            <a:xfrm rot="315833">
              <a:off x="-286641" y="3248850"/>
              <a:ext cx="2747897" cy="288469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47"/>
            <p:cNvSpPr/>
            <p:nvPr/>
          </p:nvSpPr>
          <p:spPr>
            <a:xfrm rot="315633">
              <a:off x="6771567" y="-971975"/>
              <a:ext cx="2924002" cy="315254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47"/>
            <p:cNvSpPr/>
            <p:nvPr/>
          </p:nvSpPr>
          <p:spPr>
            <a:xfrm rot="315633">
              <a:off x="6951891" y="-552494"/>
              <a:ext cx="2851248" cy="345713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47"/>
            <p:cNvSpPr/>
            <p:nvPr/>
          </p:nvSpPr>
          <p:spPr>
            <a:xfrm rot="315633">
              <a:off x="6896466" y="-360189"/>
              <a:ext cx="3295933" cy="346001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47"/>
            <p:cNvSpPr/>
            <p:nvPr/>
          </p:nvSpPr>
          <p:spPr>
            <a:xfrm>
              <a:off x="718309" y="578058"/>
              <a:ext cx="7701300" cy="40098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47"/>
            <p:cNvSpPr/>
            <p:nvPr/>
          </p:nvSpPr>
          <p:spPr>
            <a:xfrm rot="5400000">
              <a:off x="2555945" y="-1308801"/>
              <a:ext cx="4032129" cy="7761081"/>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9" name="Google Shape;299;p47"/>
          <p:cNvSpPr txBox="1">
            <a:spLocks noGrp="1"/>
          </p:cNvSpPr>
          <p:nvPr>
            <p:ph type="title"/>
          </p:nvPr>
        </p:nvSpPr>
        <p:spPr>
          <a:xfrm>
            <a:off x="2822850" y="691900"/>
            <a:ext cx="3498300" cy="1024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7200"/>
              <a:buNone/>
              <a:defRPr sz="5500"/>
            </a:lvl1pPr>
            <a:lvl2pPr lvl="1" algn="ctr">
              <a:lnSpc>
                <a:spcPct val="100000"/>
              </a:lnSpc>
              <a:spcBef>
                <a:spcPts val="0"/>
              </a:spcBef>
              <a:spcAft>
                <a:spcPts val="0"/>
              </a:spcAft>
              <a:buSzPts val="7200"/>
              <a:buNone/>
              <a:defRPr sz="7200"/>
            </a:lvl2pPr>
            <a:lvl3pPr lvl="2" algn="ctr">
              <a:lnSpc>
                <a:spcPct val="100000"/>
              </a:lnSpc>
              <a:spcBef>
                <a:spcPts val="0"/>
              </a:spcBef>
              <a:spcAft>
                <a:spcPts val="0"/>
              </a:spcAft>
              <a:buSzPts val="7200"/>
              <a:buNone/>
              <a:defRPr sz="7200"/>
            </a:lvl3pPr>
            <a:lvl4pPr lvl="3" algn="ctr">
              <a:lnSpc>
                <a:spcPct val="100000"/>
              </a:lnSpc>
              <a:spcBef>
                <a:spcPts val="0"/>
              </a:spcBef>
              <a:spcAft>
                <a:spcPts val="0"/>
              </a:spcAft>
              <a:buSzPts val="7200"/>
              <a:buNone/>
              <a:defRPr sz="7200"/>
            </a:lvl4pPr>
            <a:lvl5pPr lvl="4" algn="ctr">
              <a:lnSpc>
                <a:spcPct val="100000"/>
              </a:lnSpc>
              <a:spcBef>
                <a:spcPts val="0"/>
              </a:spcBef>
              <a:spcAft>
                <a:spcPts val="0"/>
              </a:spcAft>
              <a:buSzPts val="7200"/>
              <a:buNone/>
              <a:defRPr sz="7200"/>
            </a:lvl5pPr>
            <a:lvl6pPr lvl="5" algn="ctr">
              <a:lnSpc>
                <a:spcPct val="100000"/>
              </a:lnSpc>
              <a:spcBef>
                <a:spcPts val="0"/>
              </a:spcBef>
              <a:spcAft>
                <a:spcPts val="0"/>
              </a:spcAft>
              <a:buSzPts val="7200"/>
              <a:buNone/>
              <a:defRPr sz="7200"/>
            </a:lvl6pPr>
            <a:lvl7pPr lvl="6" algn="ctr">
              <a:lnSpc>
                <a:spcPct val="100000"/>
              </a:lnSpc>
              <a:spcBef>
                <a:spcPts val="0"/>
              </a:spcBef>
              <a:spcAft>
                <a:spcPts val="0"/>
              </a:spcAft>
              <a:buSzPts val="7200"/>
              <a:buNone/>
              <a:defRPr sz="7200"/>
            </a:lvl7pPr>
            <a:lvl8pPr lvl="7" algn="ctr">
              <a:lnSpc>
                <a:spcPct val="100000"/>
              </a:lnSpc>
              <a:spcBef>
                <a:spcPts val="0"/>
              </a:spcBef>
              <a:spcAft>
                <a:spcPts val="0"/>
              </a:spcAft>
              <a:buSzPts val="7200"/>
              <a:buNone/>
              <a:defRPr sz="7200"/>
            </a:lvl8pPr>
            <a:lvl9pPr lvl="8" algn="ctr">
              <a:lnSpc>
                <a:spcPct val="100000"/>
              </a:lnSpc>
              <a:spcBef>
                <a:spcPts val="0"/>
              </a:spcBef>
              <a:spcAft>
                <a:spcPts val="0"/>
              </a:spcAft>
              <a:buSzPts val="7200"/>
              <a:buNone/>
              <a:defRPr sz="7200"/>
            </a:lvl9pPr>
          </a:lstStyle>
          <a:p>
            <a:endParaRPr/>
          </a:p>
        </p:txBody>
      </p:sp>
      <p:sp>
        <p:nvSpPr>
          <p:cNvPr id="300" name="Google Shape;300;p47"/>
          <p:cNvSpPr txBox="1">
            <a:spLocks noGrp="1"/>
          </p:cNvSpPr>
          <p:nvPr>
            <p:ph type="subTitle" idx="1"/>
          </p:nvPr>
        </p:nvSpPr>
        <p:spPr>
          <a:xfrm>
            <a:off x="2822975" y="1487500"/>
            <a:ext cx="3498300" cy="399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01" name="Google Shape;301;p47"/>
          <p:cNvSpPr txBox="1">
            <a:spLocks noGrp="1"/>
          </p:cNvSpPr>
          <p:nvPr>
            <p:ph type="title" idx="2"/>
          </p:nvPr>
        </p:nvSpPr>
        <p:spPr>
          <a:xfrm>
            <a:off x="2822850" y="1962700"/>
            <a:ext cx="3498300" cy="1024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7200"/>
              <a:buNone/>
              <a:defRPr sz="5500"/>
            </a:lvl1pPr>
            <a:lvl2pPr lvl="1" algn="ctr">
              <a:lnSpc>
                <a:spcPct val="100000"/>
              </a:lnSpc>
              <a:spcBef>
                <a:spcPts val="0"/>
              </a:spcBef>
              <a:spcAft>
                <a:spcPts val="0"/>
              </a:spcAft>
              <a:buSzPts val="7200"/>
              <a:buNone/>
              <a:defRPr sz="7200"/>
            </a:lvl2pPr>
            <a:lvl3pPr lvl="2" algn="ctr">
              <a:lnSpc>
                <a:spcPct val="100000"/>
              </a:lnSpc>
              <a:spcBef>
                <a:spcPts val="0"/>
              </a:spcBef>
              <a:spcAft>
                <a:spcPts val="0"/>
              </a:spcAft>
              <a:buSzPts val="7200"/>
              <a:buNone/>
              <a:defRPr sz="7200"/>
            </a:lvl3pPr>
            <a:lvl4pPr lvl="3" algn="ctr">
              <a:lnSpc>
                <a:spcPct val="100000"/>
              </a:lnSpc>
              <a:spcBef>
                <a:spcPts val="0"/>
              </a:spcBef>
              <a:spcAft>
                <a:spcPts val="0"/>
              </a:spcAft>
              <a:buSzPts val="7200"/>
              <a:buNone/>
              <a:defRPr sz="7200"/>
            </a:lvl4pPr>
            <a:lvl5pPr lvl="4" algn="ctr">
              <a:lnSpc>
                <a:spcPct val="100000"/>
              </a:lnSpc>
              <a:spcBef>
                <a:spcPts val="0"/>
              </a:spcBef>
              <a:spcAft>
                <a:spcPts val="0"/>
              </a:spcAft>
              <a:buSzPts val="7200"/>
              <a:buNone/>
              <a:defRPr sz="7200"/>
            </a:lvl5pPr>
            <a:lvl6pPr lvl="5" algn="ctr">
              <a:lnSpc>
                <a:spcPct val="100000"/>
              </a:lnSpc>
              <a:spcBef>
                <a:spcPts val="0"/>
              </a:spcBef>
              <a:spcAft>
                <a:spcPts val="0"/>
              </a:spcAft>
              <a:buSzPts val="7200"/>
              <a:buNone/>
              <a:defRPr sz="7200"/>
            </a:lvl6pPr>
            <a:lvl7pPr lvl="6" algn="ctr">
              <a:lnSpc>
                <a:spcPct val="100000"/>
              </a:lnSpc>
              <a:spcBef>
                <a:spcPts val="0"/>
              </a:spcBef>
              <a:spcAft>
                <a:spcPts val="0"/>
              </a:spcAft>
              <a:buSzPts val="7200"/>
              <a:buNone/>
              <a:defRPr sz="7200"/>
            </a:lvl7pPr>
            <a:lvl8pPr lvl="7" algn="ctr">
              <a:lnSpc>
                <a:spcPct val="100000"/>
              </a:lnSpc>
              <a:spcBef>
                <a:spcPts val="0"/>
              </a:spcBef>
              <a:spcAft>
                <a:spcPts val="0"/>
              </a:spcAft>
              <a:buSzPts val="7200"/>
              <a:buNone/>
              <a:defRPr sz="7200"/>
            </a:lvl8pPr>
            <a:lvl9pPr lvl="8" algn="ctr">
              <a:lnSpc>
                <a:spcPct val="100000"/>
              </a:lnSpc>
              <a:spcBef>
                <a:spcPts val="0"/>
              </a:spcBef>
              <a:spcAft>
                <a:spcPts val="0"/>
              </a:spcAft>
              <a:buSzPts val="7200"/>
              <a:buNone/>
              <a:defRPr sz="7200"/>
            </a:lvl9pPr>
          </a:lstStyle>
          <a:p>
            <a:endParaRPr/>
          </a:p>
        </p:txBody>
      </p:sp>
      <p:sp>
        <p:nvSpPr>
          <p:cNvPr id="302" name="Google Shape;302;p47"/>
          <p:cNvSpPr txBox="1">
            <a:spLocks noGrp="1"/>
          </p:cNvSpPr>
          <p:nvPr>
            <p:ph type="subTitle" idx="3"/>
          </p:nvPr>
        </p:nvSpPr>
        <p:spPr>
          <a:xfrm>
            <a:off x="2822975" y="2758300"/>
            <a:ext cx="3498300" cy="399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03" name="Google Shape;303;p47"/>
          <p:cNvSpPr txBox="1">
            <a:spLocks noGrp="1"/>
          </p:cNvSpPr>
          <p:nvPr>
            <p:ph type="title" idx="4"/>
          </p:nvPr>
        </p:nvSpPr>
        <p:spPr>
          <a:xfrm>
            <a:off x="2822850" y="3233500"/>
            <a:ext cx="3498300" cy="1024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7200"/>
              <a:buNone/>
              <a:defRPr sz="5500"/>
            </a:lvl1pPr>
            <a:lvl2pPr lvl="1" algn="ctr">
              <a:lnSpc>
                <a:spcPct val="100000"/>
              </a:lnSpc>
              <a:spcBef>
                <a:spcPts val="0"/>
              </a:spcBef>
              <a:spcAft>
                <a:spcPts val="0"/>
              </a:spcAft>
              <a:buSzPts val="7200"/>
              <a:buNone/>
              <a:defRPr sz="7200"/>
            </a:lvl2pPr>
            <a:lvl3pPr lvl="2" algn="ctr">
              <a:lnSpc>
                <a:spcPct val="100000"/>
              </a:lnSpc>
              <a:spcBef>
                <a:spcPts val="0"/>
              </a:spcBef>
              <a:spcAft>
                <a:spcPts val="0"/>
              </a:spcAft>
              <a:buSzPts val="7200"/>
              <a:buNone/>
              <a:defRPr sz="7200"/>
            </a:lvl3pPr>
            <a:lvl4pPr lvl="3" algn="ctr">
              <a:lnSpc>
                <a:spcPct val="100000"/>
              </a:lnSpc>
              <a:spcBef>
                <a:spcPts val="0"/>
              </a:spcBef>
              <a:spcAft>
                <a:spcPts val="0"/>
              </a:spcAft>
              <a:buSzPts val="7200"/>
              <a:buNone/>
              <a:defRPr sz="7200"/>
            </a:lvl4pPr>
            <a:lvl5pPr lvl="4" algn="ctr">
              <a:lnSpc>
                <a:spcPct val="100000"/>
              </a:lnSpc>
              <a:spcBef>
                <a:spcPts val="0"/>
              </a:spcBef>
              <a:spcAft>
                <a:spcPts val="0"/>
              </a:spcAft>
              <a:buSzPts val="7200"/>
              <a:buNone/>
              <a:defRPr sz="7200"/>
            </a:lvl5pPr>
            <a:lvl6pPr lvl="5" algn="ctr">
              <a:lnSpc>
                <a:spcPct val="100000"/>
              </a:lnSpc>
              <a:spcBef>
                <a:spcPts val="0"/>
              </a:spcBef>
              <a:spcAft>
                <a:spcPts val="0"/>
              </a:spcAft>
              <a:buSzPts val="7200"/>
              <a:buNone/>
              <a:defRPr sz="7200"/>
            </a:lvl6pPr>
            <a:lvl7pPr lvl="6" algn="ctr">
              <a:lnSpc>
                <a:spcPct val="100000"/>
              </a:lnSpc>
              <a:spcBef>
                <a:spcPts val="0"/>
              </a:spcBef>
              <a:spcAft>
                <a:spcPts val="0"/>
              </a:spcAft>
              <a:buSzPts val="7200"/>
              <a:buNone/>
              <a:defRPr sz="7200"/>
            </a:lvl7pPr>
            <a:lvl8pPr lvl="7" algn="ctr">
              <a:lnSpc>
                <a:spcPct val="100000"/>
              </a:lnSpc>
              <a:spcBef>
                <a:spcPts val="0"/>
              </a:spcBef>
              <a:spcAft>
                <a:spcPts val="0"/>
              </a:spcAft>
              <a:buSzPts val="7200"/>
              <a:buNone/>
              <a:defRPr sz="7200"/>
            </a:lvl8pPr>
            <a:lvl9pPr lvl="8" algn="ctr">
              <a:lnSpc>
                <a:spcPct val="100000"/>
              </a:lnSpc>
              <a:spcBef>
                <a:spcPts val="0"/>
              </a:spcBef>
              <a:spcAft>
                <a:spcPts val="0"/>
              </a:spcAft>
              <a:buSzPts val="7200"/>
              <a:buNone/>
              <a:defRPr sz="7200"/>
            </a:lvl9pPr>
          </a:lstStyle>
          <a:p>
            <a:endParaRPr/>
          </a:p>
        </p:txBody>
      </p:sp>
      <p:sp>
        <p:nvSpPr>
          <p:cNvPr id="304" name="Google Shape;304;p47"/>
          <p:cNvSpPr txBox="1">
            <a:spLocks noGrp="1"/>
          </p:cNvSpPr>
          <p:nvPr>
            <p:ph type="subTitle" idx="5"/>
          </p:nvPr>
        </p:nvSpPr>
        <p:spPr>
          <a:xfrm>
            <a:off x="2822975" y="4029100"/>
            <a:ext cx="3498300" cy="399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500"/>
    </mc:Choice>
    <mc:Fallback xmlns="">
      <p:transition spd="slow"/>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305"/>
        <p:cNvGrpSpPr/>
        <p:nvPr/>
      </p:nvGrpSpPr>
      <p:grpSpPr>
        <a:xfrm>
          <a:off x="0" y="0"/>
          <a:ext cx="0" cy="0"/>
          <a:chOff x="0" y="0"/>
          <a:chExt cx="0" cy="0"/>
        </a:xfrm>
      </p:grpSpPr>
      <p:grpSp>
        <p:nvGrpSpPr>
          <p:cNvPr id="306" name="Google Shape;306;p48"/>
          <p:cNvGrpSpPr/>
          <p:nvPr/>
        </p:nvGrpSpPr>
        <p:grpSpPr>
          <a:xfrm>
            <a:off x="-2896958" y="-2624952"/>
            <a:ext cx="13462914" cy="10123374"/>
            <a:chOff x="-2896958" y="-2624952"/>
            <a:chExt cx="13462914" cy="10123374"/>
          </a:xfrm>
        </p:grpSpPr>
        <p:grpSp>
          <p:nvGrpSpPr>
            <p:cNvPr id="307" name="Google Shape;307;p48"/>
            <p:cNvGrpSpPr/>
            <p:nvPr/>
          </p:nvGrpSpPr>
          <p:grpSpPr>
            <a:xfrm>
              <a:off x="-2896958" y="-2624952"/>
              <a:ext cx="13462914" cy="10123374"/>
              <a:chOff x="-2896958" y="-2624952"/>
              <a:chExt cx="13462914" cy="10123374"/>
            </a:xfrm>
          </p:grpSpPr>
          <p:sp>
            <p:nvSpPr>
              <p:cNvPr id="308" name="Google Shape;308;p48"/>
              <p:cNvSpPr/>
              <p:nvPr/>
            </p:nvSpPr>
            <p:spPr>
              <a:xfrm rot="9285662" flipH="1">
                <a:off x="5806126" y="2835956"/>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48"/>
              <p:cNvSpPr/>
              <p:nvPr/>
            </p:nvSpPr>
            <p:spPr>
              <a:xfrm rot="9285662" flipH="1">
                <a:off x="-2275832" y="-2073377"/>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48"/>
              <p:cNvSpPr/>
              <p:nvPr/>
            </p:nvSpPr>
            <p:spPr>
              <a:xfrm rot="9285662" flipH="1">
                <a:off x="-1152704" y="-1788187"/>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48"/>
              <p:cNvSpPr/>
              <p:nvPr/>
            </p:nvSpPr>
            <p:spPr>
              <a:xfrm rot="9285662" flipH="1">
                <a:off x="-1644474" y="-1680548"/>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48"/>
              <p:cNvSpPr/>
              <p:nvPr/>
            </p:nvSpPr>
            <p:spPr>
              <a:xfrm rot="9369735" flipH="1">
                <a:off x="6184762" y="2639811"/>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48"/>
              <p:cNvSpPr/>
              <p:nvPr/>
            </p:nvSpPr>
            <p:spPr>
              <a:xfrm rot="9369735" flipH="1">
                <a:off x="6604611" y="2002120"/>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4" name="Google Shape;314;p48"/>
            <p:cNvGrpSpPr/>
            <p:nvPr/>
          </p:nvGrpSpPr>
          <p:grpSpPr>
            <a:xfrm rot="5400000">
              <a:off x="1874511" y="-229219"/>
              <a:ext cx="5394990" cy="4302857"/>
              <a:chOff x="404669" y="406050"/>
              <a:chExt cx="8334605" cy="4331445"/>
            </a:xfrm>
          </p:grpSpPr>
          <p:sp>
            <p:nvSpPr>
              <p:cNvPr id="315" name="Google Shape;315;p48"/>
              <p:cNvSpPr/>
              <p:nvPr/>
            </p:nvSpPr>
            <p:spPr>
              <a:xfrm>
                <a:off x="433534" y="430095"/>
                <a:ext cx="8270100" cy="4307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48"/>
              <p:cNvSpPr/>
              <p:nvPr/>
            </p:nvSpPr>
            <p:spPr>
              <a:xfrm rot="5400000">
                <a:off x="2406310" y="-1595591"/>
                <a:ext cx="4331324" cy="8334605"/>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317" name="Google Shape;317;p48"/>
          <p:cNvSpPr txBox="1">
            <a:spLocks noGrp="1"/>
          </p:cNvSpPr>
          <p:nvPr>
            <p:ph type="subTitle" idx="1"/>
          </p:nvPr>
        </p:nvSpPr>
        <p:spPr>
          <a:xfrm>
            <a:off x="2822913" y="1453572"/>
            <a:ext cx="3498300" cy="399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8" name="Google Shape;318;p48"/>
          <p:cNvSpPr txBox="1">
            <a:spLocks noGrp="1"/>
          </p:cNvSpPr>
          <p:nvPr>
            <p:ph type="subTitle" idx="2"/>
          </p:nvPr>
        </p:nvSpPr>
        <p:spPr>
          <a:xfrm>
            <a:off x="2822913" y="1947954"/>
            <a:ext cx="3498300" cy="764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9" name="Google Shape;319;p48"/>
          <p:cNvSpPr txBox="1"/>
          <p:nvPr/>
        </p:nvSpPr>
        <p:spPr>
          <a:xfrm>
            <a:off x="2785700" y="3454625"/>
            <a:ext cx="3572700" cy="876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accent3"/>
                </a:solidFill>
                <a:latin typeface="Montserrat"/>
                <a:ea typeface="Montserrat"/>
                <a:cs typeface="Montserrat"/>
                <a:sym typeface="Montserrat"/>
              </a:rPr>
              <a:t>CREDITS: This presentation template was created by </a:t>
            </a:r>
            <a:r>
              <a:rPr lang="en" sz="1200" b="0" i="0" u="none" strike="noStrike" cap="none">
                <a:solidFill>
                  <a:schemeClr val="accent5"/>
                </a:solidFill>
                <a:uFill>
                  <a:noFill/>
                </a:uFill>
                <a:latin typeface="Montserrat"/>
                <a:ea typeface="Montserrat"/>
                <a:cs typeface="Montserrat"/>
                <a:sym typeface="Montserrat"/>
                <a:hlinkClick r:id="rId2">
                  <a:extLst>
                    <a:ext uri="{A12FA001-AC4F-418D-AE19-62706E023703}">
                      <ahyp:hlinkClr xmlns="" xmlns:ahyp="http://schemas.microsoft.com/office/drawing/2018/hyperlinkcolor" val="tx"/>
                    </a:ext>
                  </a:extLst>
                </a:hlinkClick>
              </a:rPr>
              <a:t>Slidesgo</a:t>
            </a:r>
            <a:r>
              <a:rPr lang="en" sz="1200" b="0" i="0" u="none" strike="noStrike" cap="none">
                <a:solidFill>
                  <a:schemeClr val="accent3"/>
                </a:solidFill>
                <a:latin typeface="Montserrat"/>
                <a:ea typeface="Montserrat"/>
                <a:cs typeface="Montserrat"/>
                <a:sym typeface="Montserrat"/>
              </a:rPr>
              <a:t>, including icons by </a:t>
            </a:r>
            <a:r>
              <a:rPr lang="en" sz="1200" b="0" i="0" u="none" strike="noStrike" cap="none">
                <a:solidFill>
                  <a:schemeClr val="accent5"/>
                </a:solidFill>
                <a:uFill>
                  <a:noFill/>
                </a:uFill>
                <a:latin typeface="Montserrat"/>
                <a:ea typeface="Montserrat"/>
                <a:cs typeface="Montserrat"/>
                <a:sym typeface="Montserrat"/>
                <a:hlinkClick r:id="rId3">
                  <a:extLst>
                    <a:ext uri="{A12FA001-AC4F-418D-AE19-62706E023703}">
                      <ahyp:hlinkClr xmlns="" xmlns:ahyp="http://schemas.microsoft.com/office/drawing/2018/hyperlinkcolor" val="tx"/>
                    </a:ext>
                  </a:extLst>
                </a:hlinkClick>
              </a:rPr>
              <a:t>Flaticon</a:t>
            </a:r>
            <a:r>
              <a:rPr lang="en" sz="1200" b="0" i="0" u="none" strike="noStrike" cap="none">
                <a:solidFill>
                  <a:schemeClr val="accent3"/>
                </a:solidFill>
                <a:latin typeface="Montserrat"/>
                <a:ea typeface="Montserrat"/>
                <a:cs typeface="Montserrat"/>
                <a:sym typeface="Montserrat"/>
              </a:rPr>
              <a:t>, infographics &amp; images by </a:t>
            </a:r>
            <a:r>
              <a:rPr lang="en" sz="1200" b="0" i="0" u="none" strike="noStrike" cap="none">
                <a:solidFill>
                  <a:schemeClr val="accent5"/>
                </a:solidFill>
                <a:uFill>
                  <a:noFill/>
                </a:uFill>
                <a:latin typeface="Montserrat"/>
                <a:ea typeface="Montserrat"/>
                <a:cs typeface="Montserrat"/>
                <a:sym typeface="Montserrat"/>
                <a:hlinkClick r:id="rId4">
                  <a:extLst>
                    <a:ext uri="{A12FA001-AC4F-418D-AE19-62706E023703}">
                      <ahyp:hlinkClr xmlns="" xmlns:ahyp="http://schemas.microsoft.com/office/drawing/2018/hyperlinkcolor" val="tx"/>
                    </a:ext>
                  </a:extLst>
                </a:hlinkClick>
              </a:rPr>
              <a:t>Freepik</a:t>
            </a:r>
            <a:r>
              <a:rPr lang="en" sz="1200" b="0" i="0" u="none" strike="noStrike" cap="none">
                <a:solidFill>
                  <a:schemeClr val="accent3"/>
                </a:solidFill>
                <a:latin typeface="Montserrat"/>
                <a:ea typeface="Montserrat"/>
                <a:cs typeface="Montserrat"/>
                <a:sym typeface="Montserrat"/>
              </a:rPr>
              <a:t>.</a:t>
            </a:r>
            <a:endParaRPr sz="1200" b="0" i="0" u="none" strike="noStrike" cap="none">
              <a:solidFill>
                <a:schemeClr val="accent3"/>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1100"/>
              <a:buFont typeface="Arial"/>
              <a:buNone/>
            </a:pPr>
            <a:endParaRPr sz="1400" b="0" i="0" u="none" strike="noStrike" cap="none">
              <a:solidFill>
                <a:schemeClr val="accent3"/>
              </a:solidFill>
              <a:latin typeface="Montserrat"/>
              <a:ea typeface="Montserrat"/>
              <a:cs typeface="Montserrat"/>
              <a:sym typeface="Montserrat"/>
            </a:endParaRPr>
          </a:p>
        </p:txBody>
      </p:sp>
      <p:sp>
        <p:nvSpPr>
          <p:cNvPr id="320" name="Google Shape;320;p48"/>
          <p:cNvSpPr txBox="1">
            <a:spLocks noGrp="1"/>
          </p:cNvSpPr>
          <p:nvPr>
            <p:ph type="title"/>
          </p:nvPr>
        </p:nvSpPr>
        <p:spPr>
          <a:xfrm>
            <a:off x="2710300" y="849375"/>
            <a:ext cx="3648000" cy="86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300"/>
              <a:buNone/>
              <a:defRPr sz="7500"/>
            </a:lvl1pPr>
            <a:lvl2pPr lvl="1" algn="ctr">
              <a:lnSpc>
                <a:spcPct val="100000"/>
              </a:lnSpc>
              <a:spcBef>
                <a:spcPts val="0"/>
              </a:spcBef>
              <a:spcAft>
                <a:spcPts val="0"/>
              </a:spcAft>
              <a:buSzPts val="3300"/>
              <a:buNone/>
              <a:defRPr>
                <a:latin typeface="Montserrat"/>
                <a:ea typeface="Montserrat"/>
                <a:cs typeface="Montserrat"/>
                <a:sym typeface="Montserrat"/>
              </a:defRPr>
            </a:lvl2pPr>
            <a:lvl3pPr lvl="2" algn="ctr">
              <a:lnSpc>
                <a:spcPct val="100000"/>
              </a:lnSpc>
              <a:spcBef>
                <a:spcPts val="0"/>
              </a:spcBef>
              <a:spcAft>
                <a:spcPts val="0"/>
              </a:spcAft>
              <a:buSzPts val="3300"/>
              <a:buNone/>
              <a:defRPr>
                <a:latin typeface="Montserrat"/>
                <a:ea typeface="Montserrat"/>
                <a:cs typeface="Montserrat"/>
                <a:sym typeface="Montserrat"/>
              </a:defRPr>
            </a:lvl3pPr>
            <a:lvl4pPr lvl="3" algn="ctr">
              <a:lnSpc>
                <a:spcPct val="100000"/>
              </a:lnSpc>
              <a:spcBef>
                <a:spcPts val="0"/>
              </a:spcBef>
              <a:spcAft>
                <a:spcPts val="0"/>
              </a:spcAft>
              <a:buSzPts val="3300"/>
              <a:buNone/>
              <a:defRPr>
                <a:latin typeface="Montserrat"/>
                <a:ea typeface="Montserrat"/>
                <a:cs typeface="Montserrat"/>
                <a:sym typeface="Montserrat"/>
              </a:defRPr>
            </a:lvl4pPr>
            <a:lvl5pPr lvl="4" algn="ctr">
              <a:lnSpc>
                <a:spcPct val="100000"/>
              </a:lnSpc>
              <a:spcBef>
                <a:spcPts val="0"/>
              </a:spcBef>
              <a:spcAft>
                <a:spcPts val="0"/>
              </a:spcAft>
              <a:buSzPts val="3300"/>
              <a:buNone/>
              <a:defRPr>
                <a:latin typeface="Montserrat"/>
                <a:ea typeface="Montserrat"/>
                <a:cs typeface="Montserrat"/>
                <a:sym typeface="Montserrat"/>
              </a:defRPr>
            </a:lvl5pPr>
            <a:lvl6pPr lvl="5" algn="ctr">
              <a:lnSpc>
                <a:spcPct val="100000"/>
              </a:lnSpc>
              <a:spcBef>
                <a:spcPts val="0"/>
              </a:spcBef>
              <a:spcAft>
                <a:spcPts val="0"/>
              </a:spcAft>
              <a:buSzPts val="3300"/>
              <a:buNone/>
              <a:defRPr>
                <a:latin typeface="Montserrat"/>
                <a:ea typeface="Montserrat"/>
                <a:cs typeface="Montserrat"/>
                <a:sym typeface="Montserrat"/>
              </a:defRPr>
            </a:lvl6pPr>
            <a:lvl7pPr lvl="6" algn="ctr">
              <a:lnSpc>
                <a:spcPct val="100000"/>
              </a:lnSpc>
              <a:spcBef>
                <a:spcPts val="0"/>
              </a:spcBef>
              <a:spcAft>
                <a:spcPts val="0"/>
              </a:spcAft>
              <a:buSzPts val="3300"/>
              <a:buNone/>
              <a:defRPr>
                <a:latin typeface="Montserrat"/>
                <a:ea typeface="Montserrat"/>
                <a:cs typeface="Montserrat"/>
                <a:sym typeface="Montserrat"/>
              </a:defRPr>
            </a:lvl7pPr>
            <a:lvl8pPr lvl="7" algn="ctr">
              <a:lnSpc>
                <a:spcPct val="100000"/>
              </a:lnSpc>
              <a:spcBef>
                <a:spcPts val="0"/>
              </a:spcBef>
              <a:spcAft>
                <a:spcPts val="0"/>
              </a:spcAft>
              <a:buSzPts val="3300"/>
              <a:buNone/>
              <a:defRPr>
                <a:latin typeface="Montserrat"/>
                <a:ea typeface="Montserrat"/>
                <a:cs typeface="Montserrat"/>
                <a:sym typeface="Montserrat"/>
              </a:defRPr>
            </a:lvl8pPr>
            <a:lvl9pPr lvl="8" algn="ctr">
              <a:lnSpc>
                <a:spcPct val="100000"/>
              </a:lnSpc>
              <a:spcBef>
                <a:spcPts val="0"/>
              </a:spcBef>
              <a:spcAft>
                <a:spcPts val="0"/>
              </a:spcAft>
              <a:buSzPts val="3300"/>
              <a:buNone/>
              <a:defRPr>
                <a:latin typeface="Montserrat"/>
                <a:ea typeface="Montserrat"/>
                <a:cs typeface="Montserrat"/>
                <a:sym typeface="Montserrat"/>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5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2">
  <p:cSld name="CUSTOM_11_1">
    <p:spTree>
      <p:nvGrpSpPr>
        <p:cNvPr id="1" name="Shape 48"/>
        <p:cNvGrpSpPr/>
        <p:nvPr/>
      </p:nvGrpSpPr>
      <p:grpSpPr>
        <a:xfrm>
          <a:off x="0" y="0"/>
          <a:ext cx="0" cy="0"/>
          <a:chOff x="0" y="0"/>
          <a:chExt cx="0" cy="0"/>
        </a:xfrm>
      </p:grpSpPr>
      <p:sp>
        <p:nvSpPr>
          <p:cNvPr id="49" name="Google Shape;49;p28"/>
          <p:cNvSpPr/>
          <p:nvPr/>
        </p:nvSpPr>
        <p:spPr>
          <a:xfrm rot="-1514360" flipH="1">
            <a:off x="-1463407" y="-1848832"/>
            <a:ext cx="2936660" cy="308285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0" name="Google Shape;50;p28"/>
          <p:cNvGrpSpPr/>
          <p:nvPr/>
        </p:nvGrpSpPr>
        <p:grpSpPr>
          <a:xfrm>
            <a:off x="6905484" y="3227563"/>
            <a:ext cx="4423512" cy="4265956"/>
            <a:chOff x="6905484" y="3227563"/>
            <a:chExt cx="4423512" cy="4265956"/>
          </a:xfrm>
        </p:grpSpPr>
        <p:sp>
          <p:nvSpPr>
            <p:cNvPr id="51" name="Google Shape;51;p28"/>
            <p:cNvSpPr/>
            <p:nvPr/>
          </p:nvSpPr>
          <p:spPr>
            <a:xfrm rot="6914343">
              <a:off x="7432635" y="4287777"/>
              <a:ext cx="2625055" cy="28302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28"/>
            <p:cNvSpPr/>
            <p:nvPr/>
          </p:nvSpPr>
          <p:spPr>
            <a:xfrm rot="6914343">
              <a:off x="7929276" y="3855129"/>
              <a:ext cx="2559739" cy="310367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28"/>
            <p:cNvSpPr/>
            <p:nvPr/>
          </p:nvSpPr>
          <p:spPr>
            <a:xfrm rot="6914343">
              <a:off x="7813807" y="3674924"/>
              <a:ext cx="2958960" cy="310626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4" name="Google Shape;54;p28"/>
          <p:cNvSpPr/>
          <p:nvPr/>
        </p:nvSpPr>
        <p:spPr>
          <a:xfrm rot="-1430259" flipH="1">
            <a:off x="-1396986" y="-1399018"/>
            <a:ext cx="2580939" cy="2782664"/>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28"/>
          <p:cNvSpPr/>
          <p:nvPr/>
        </p:nvSpPr>
        <p:spPr>
          <a:xfrm rot="-1430259" flipH="1">
            <a:off x="-1653489" y="-1180746"/>
            <a:ext cx="2516720" cy="305151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300" b="0" i="0" u="none" strike="noStrike" cap="none">
                <a:solidFill>
                  <a:schemeClr val="accent3"/>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000"/>
              <a:buFont typeface="Arial"/>
              <a:buNone/>
              <a:defRPr sz="1300" b="0" i="0" u="none" strike="noStrike" cap="none">
                <a:solidFill>
                  <a:schemeClr val="accent3"/>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000"/>
              <a:buFont typeface="Arial"/>
              <a:buNone/>
              <a:defRPr sz="1300" b="0" i="0" u="none" strike="noStrike" cap="none">
                <a:solidFill>
                  <a:schemeClr val="accent3"/>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000"/>
              <a:buFont typeface="Arial"/>
              <a:buNone/>
              <a:defRPr sz="1300" b="0" i="0" u="none" strike="noStrike" cap="none">
                <a:solidFill>
                  <a:schemeClr val="accent3"/>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000"/>
              <a:buFont typeface="Arial"/>
              <a:buNone/>
              <a:defRPr sz="1300" b="0" i="0" u="none" strike="noStrike" cap="none">
                <a:solidFill>
                  <a:schemeClr val="accent3"/>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000"/>
              <a:buFont typeface="Arial"/>
              <a:buNone/>
              <a:defRPr sz="1300" b="0" i="0" u="none" strike="noStrike" cap="none">
                <a:solidFill>
                  <a:schemeClr val="accent3"/>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000"/>
              <a:buFont typeface="Arial"/>
              <a:buNone/>
              <a:defRPr sz="1300" b="0" i="0" u="none" strike="noStrike" cap="none">
                <a:solidFill>
                  <a:schemeClr val="accent3"/>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000"/>
              <a:buFont typeface="Arial"/>
              <a:buNone/>
              <a:defRPr sz="1300" b="0" i="0" u="none" strike="noStrike" cap="none">
                <a:solidFill>
                  <a:schemeClr val="accent3"/>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000"/>
              <a:buFont typeface="Arial"/>
              <a:buNone/>
              <a:defRPr sz="1300" b="0" i="0" u="none" strike="noStrike" cap="none">
                <a:solidFill>
                  <a:schemeClr val="accent3"/>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25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grpSp>
        <p:nvGrpSpPr>
          <p:cNvPr id="58" name="Google Shape;58;p29"/>
          <p:cNvGrpSpPr/>
          <p:nvPr/>
        </p:nvGrpSpPr>
        <p:grpSpPr>
          <a:xfrm>
            <a:off x="-1440508" y="-1153724"/>
            <a:ext cx="13405962" cy="9754155"/>
            <a:chOff x="-1440508" y="-1153724"/>
            <a:chExt cx="13405962" cy="9754155"/>
          </a:xfrm>
        </p:grpSpPr>
        <p:sp>
          <p:nvSpPr>
            <p:cNvPr id="59" name="Google Shape;59;p29"/>
            <p:cNvSpPr/>
            <p:nvPr/>
          </p:nvSpPr>
          <p:spPr>
            <a:xfrm rot="1514338">
              <a:off x="7444426" y="3937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29"/>
            <p:cNvSpPr/>
            <p:nvPr/>
          </p:nvSpPr>
          <p:spPr>
            <a:xfrm rot="5114100">
              <a:off x="-1266016" y="-994810"/>
              <a:ext cx="2215747" cy="23889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29"/>
            <p:cNvSpPr/>
            <p:nvPr/>
          </p:nvSpPr>
          <p:spPr>
            <a:xfrm rot="5114100">
              <a:off x="-760283" y="-943898"/>
              <a:ext cx="2160615" cy="261974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29"/>
            <p:cNvSpPr/>
            <p:nvPr/>
          </p:nvSpPr>
          <p:spPr>
            <a:xfrm rot="5114100">
              <a:off x="-942760" y="-1111308"/>
              <a:ext cx="2497588" cy="26219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29"/>
            <p:cNvSpPr/>
            <p:nvPr/>
          </p:nvSpPr>
          <p:spPr>
            <a:xfrm rot="1430265">
              <a:off x="6938512" y="3660036"/>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29"/>
            <p:cNvSpPr/>
            <p:nvPr/>
          </p:nvSpPr>
          <p:spPr>
            <a:xfrm rot="1430265">
              <a:off x="7358361" y="3640970"/>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5" name="Google Shape;65;p29"/>
          <p:cNvSpPr txBox="1">
            <a:spLocks noGrp="1"/>
          </p:cNvSpPr>
          <p:nvPr>
            <p:ph type="title"/>
          </p:nvPr>
        </p:nvSpPr>
        <p:spPr>
          <a:xfrm>
            <a:off x="1996975" y="539500"/>
            <a:ext cx="5150100" cy="431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300"/>
              <a:buNone/>
              <a:defRPr sz="2800"/>
            </a:lvl1pPr>
            <a:lvl2pPr lvl="1" algn="ctr">
              <a:lnSpc>
                <a:spcPct val="100000"/>
              </a:lnSpc>
              <a:spcBef>
                <a:spcPts val="0"/>
              </a:spcBef>
              <a:spcAft>
                <a:spcPts val="0"/>
              </a:spcAft>
              <a:buSzPts val="3300"/>
              <a:buNone/>
              <a:defRPr/>
            </a:lvl2pPr>
            <a:lvl3pPr lvl="2" algn="ctr">
              <a:lnSpc>
                <a:spcPct val="100000"/>
              </a:lnSpc>
              <a:spcBef>
                <a:spcPts val="0"/>
              </a:spcBef>
              <a:spcAft>
                <a:spcPts val="0"/>
              </a:spcAft>
              <a:buSzPts val="3300"/>
              <a:buNone/>
              <a:defRPr/>
            </a:lvl3pPr>
            <a:lvl4pPr lvl="3" algn="ctr">
              <a:lnSpc>
                <a:spcPct val="100000"/>
              </a:lnSpc>
              <a:spcBef>
                <a:spcPts val="0"/>
              </a:spcBef>
              <a:spcAft>
                <a:spcPts val="0"/>
              </a:spcAft>
              <a:buSzPts val="3300"/>
              <a:buNone/>
              <a:defRPr/>
            </a:lvl4pPr>
            <a:lvl5pPr lvl="4" algn="ctr">
              <a:lnSpc>
                <a:spcPct val="100000"/>
              </a:lnSpc>
              <a:spcBef>
                <a:spcPts val="0"/>
              </a:spcBef>
              <a:spcAft>
                <a:spcPts val="0"/>
              </a:spcAft>
              <a:buSzPts val="3300"/>
              <a:buNone/>
              <a:defRPr/>
            </a:lvl5pPr>
            <a:lvl6pPr lvl="5" algn="ctr">
              <a:lnSpc>
                <a:spcPct val="100000"/>
              </a:lnSpc>
              <a:spcBef>
                <a:spcPts val="0"/>
              </a:spcBef>
              <a:spcAft>
                <a:spcPts val="0"/>
              </a:spcAft>
              <a:buSzPts val="3300"/>
              <a:buNone/>
              <a:defRPr/>
            </a:lvl6pPr>
            <a:lvl7pPr lvl="6" algn="ctr">
              <a:lnSpc>
                <a:spcPct val="100000"/>
              </a:lnSpc>
              <a:spcBef>
                <a:spcPts val="0"/>
              </a:spcBef>
              <a:spcAft>
                <a:spcPts val="0"/>
              </a:spcAft>
              <a:buSzPts val="3300"/>
              <a:buNone/>
              <a:defRPr/>
            </a:lvl7pPr>
            <a:lvl8pPr lvl="7" algn="ctr">
              <a:lnSpc>
                <a:spcPct val="100000"/>
              </a:lnSpc>
              <a:spcBef>
                <a:spcPts val="0"/>
              </a:spcBef>
              <a:spcAft>
                <a:spcPts val="0"/>
              </a:spcAft>
              <a:buSzPts val="3300"/>
              <a:buNone/>
              <a:defRPr/>
            </a:lvl8pPr>
            <a:lvl9pPr lvl="8" algn="ctr">
              <a:lnSpc>
                <a:spcPct val="100000"/>
              </a:lnSpc>
              <a:spcBef>
                <a:spcPts val="0"/>
              </a:spcBef>
              <a:spcAft>
                <a:spcPts val="0"/>
              </a:spcAft>
              <a:buSzPts val="33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5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CUSTOM_11">
    <p:spTree>
      <p:nvGrpSpPr>
        <p:cNvPr id="1" name="Shape 66"/>
        <p:cNvGrpSpPr/>
        <p:nvPr/>
      </p:nvGrpSpPr>
      <p:grpSpPr>
        <a:xfrm>
          <a:off x="0" y="0"/>
          <a:ext cx="0" cy="0"/>
          <a:chOff x="0" y="0"/>
          <a:chExt cx="0" cy="0"/>
        </a:xfrm>
      </p:grpSpPr>
      <p:grpSp>
        <p:nvGrpSpPr>
          <p:cNvPr id="67" name="Google Shape;67;p41"/>
          <p:cNvGrpSpPr/>
          <p:nvPr/>
        </p:nvGrpSpPr>
        <p:grpSpPr>
          <a:xfrm>
            <a:off x="-3157404" y="-2327775"/>
            <a:ext cx="14457596" cy="9492188"/>
            <a:chOff x="-3157404" y="-2327775"/>
            <a:chExt cx="14457596" cy="9492188"/>
          </a:xfrm>
        </p:grpSpPr>
        <p:sp>
          <p:nvSpPr>
            <p:cNvPr id="68" name="Google Shape;68;p41"/>
            <p:cNvSpPr/>
            <p:nvPr/>
          </p:nvSpPr>
          <p:spPr>
            <a:xfrm rot="1514360">
              <a:off x="7664166" y="-1848832"/>
              <a:ext cx="2936660" cy="308285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41"/>
            <p:cNvSpPr/>
            <p:nvPr/>
          </p:nvSpPr>
          <p:spPr>
            <a:xfrm rot="1514343">
              <a:off x="-2679303" y="3909620"/>
              <a:ext cx="2625055" cy="28302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41"/>
            <p:cNvSpPr/>
            <p:nvPr/>
          </p:nvSpPr>
          <p:spPr>
            <a:xfrm rot="1514343">
              <a:off x="-1814818" y="3416661"/>
              <a:ext cx="2559739" cy="310367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41"/>
            <p:cNvSpPr/>
            <p:nvPr/>
          </p:nvSpPr>
          <p:spPr>
            <a:xfrm rot="1514343">
              <a:off x="-2193340" y="3331226"/>
              <a:ext cx="2958960" cy="310626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41"/>
            <p:cNvSpPr/>
            <p:nvPr/>
          </p:nvSpPr>
          <p:spPr>
            <a:xfrm rot="1430259">
              <a:off x="7953466" y="-1399018"/>
              <a:ext cx="2580939" cy="2782664"/>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41"/>
            <p:cNvSpPr/>
            <p:nvPr/>
          </p:nvSpPr>
          <p:spPr>
            <a:xfrm rot="1430259">
              <a:off x="8274188" y="-1180746"/>
              <a:ext cx="2516720" cy="305151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dur="25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four columns">
  <p:cSld name="CUSTOM_7">
    <p:spTree>
      <p:nvGrpSpPr>
        <p:cNvPr id="1" name="Shape 74"/>
        <p:cNvGrpSpPr/>
        <p:nvPr/>
      </p:nvGrpSpPr>
      <p:grpSpPr>
        <a:xfrm>
          <a:off x="0" y="0"/>
          <a:ext cx="0" cy="0"/>
          <a:chOff x="0" y="0"/>
          <a:chExt cx="0" cy="0"/>
        </a:xfrm>
      </p:grpSpPr>
      <p:grpSp>
        <p:nvGrpSpPr>
          <p:cNvPr id="75" name="Google Shape;75;p43"/>
          <p:cNvGrpSpPr/>
          <p:nvPr/>
        </p:nvGrpSpPr>
        <p:grpSpPr>
          <a:xfrm>
            <a:off x="-3621963" y="-1003614"/>
            <a:ext cx="14748864" cy="9515698"/>
            <a:chOff x="-3621963" y="-1003614"/>
            <a:chExt cx="14748864" cy="9515698"/>
          </a:xfrm>
        </p:grpSpPr>
        <p:sp>
          <p:nvSpPr>
            <p:cNvPr id="76" name="Google Shape;76;p43"/>
            <p:cNvSpPr/>
            <p:nvPr/>
          </p:nvSpPr>
          <p:spPr>
            <a:xfrm>
              <a:off x="-2981249" y="4185615"/>
              <a:ext cx="3844172" cy="403554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43"/>
            <p:cNvSpPr/>
            <p:nvPr/>
          </p:nvSpPr>
          <p:spPr>
            <a:xfrm rot="5114100">
              <a:off x="8678084" y="-994810"/>
              <a:ext cx="2215747" cy="23889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43"/>
            <p:cNvSpPr/>
            <p:nvPr/>
          </p:nvSpPr>
          <p:spPr>
            <a:xfrm rot="5114100">
              <a:off x="8650417" y="-715298"/>
              <a:ext cx="2160615" cy="261974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43"/>
            <p:cNvSpPr/>
            <p:nvPr/>
          </p:nvSpPr>
          <p:spPr>
            <a:xfrm rot="5114100">
              <a:off x="8467940" y="-882708"/>
              <a:ext cx="2497588" cy="26219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43"/>
            <p:cNvSpPr/>
            <p:nvPr/>
          </p:nvSpPr>
          <p:spPr>
            <a:xfrm rot="1430265">
              <a:off x="-3029963" y="3507636"/>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43"/>
            <p:cNvSpPr/>
            <p:nvPr/>
          </p:nvSpPr>
          <p:spPr>
            <a:xfrm rot="1430265">
              <a:off x="-2686314" y="4021970"/>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2" name="Google Shape;82;p43"/>
          <p:cNvSpPr txBox="1">
            <a:spLocks noGrp="1"/>
          </p:cNvSpPr>
          <p:nvPr>
            <p:ph type="title"/>
          </p:nvPr>
        </p:nvSpPr>
        <p:spPr>
          <a:xfrm>
            <a:off x="1996975" y="539500"/>
            <a:ext cx="5150100" cy="431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300"/>
              <a:buNone/>
              <a:defRPr sz="2800"/>
            </a:lvl1pPr>
            <a:lvl2pPr lvl="1" algn="ctr">
              <a:lnSpc>
                <a:spcPct val="100000"/>
              </a:lnSpc>
              <a:spcBef>
                <a:spcPts val="0"/>
              </a:spcBef>
              <a:spcAft>
                <a:spcPts val="0"/>
              </a:spcAft>
              <a:buSzPts val="3300"/>
              <a:buNone/>
              <a:defRPr/>
            </a:lvl2pPr>
            <a:lvl3pPr lvl="2" algn="ctr">
              <a:lnSpc>
                <a:spcPct val="100000"/>
              </a:lnSpc>
              <a:spcBef>
                <a:spcPts val="0"/>
              </a:spcBef>
              <a:spcAft>
                <a:spcPts val="0"/>
              </a:spcAft>
              <a:buSzPts val="3300"/>
              <a:buNone/>
              <a:defRPr/>
            </a:lvl3pPr>
            <a:lvl4pPr lvl="3" algn="ctr">
              <a:lnSpc>
                <a:spcPct val="100000"/>
              </a:lnSpc>
              <a:spcBef>
                <a:spcPts val="0"/>
              </a:spcBef>
              <a:spcAft>
                <a:spcPts val="0"/>
              </a:spcAft>
              <a:buSzPts val="3300"/>
              <a:buNone/>
              <a:defRPr/>
            </a:lvl4pPr>
            <a:lvl5pPr lvl="4" algn="ctr">
              <a:lnSpc>
                <a:spcPct val="100000"/>
              </a:lnSpc>
              <a:spcBef>
                <a:spcPts val="0"/>
              </a:spcBef>
              <a:spcAft>
                <a:spcPts val="0"/>
              </a:spcAft>
              <a:buSzPts val="3300"/>
              <a:buNone/>
              <a:defRPr/>
            </a:lvl5pPr>
            <a:lvl6pPr lvl="5" algn="ctr">
              <a:lnSpc>
                <a:spcPct val="100000"/>
              </a:lnSpc>
              <a:spcBef>
                <a:spcPts val="0"/>
              </a:spcBef>
              <a:spcAft>
                <a:spcPts val="0"/>
              </a:spcAft>
              <a:buSzPts val="3300"/>
              <a:buNone/>
              <a:defRPr/>
            </a:lvl6pPr>
            <a:lvl7pPr lvl="6" algn="ctr">
              <a:lnSpc>
                <a:spcPct val="100000"/>
              </a:lnSpc>
              <a:spcBef>
                <a:spcPts val="0"/>
              </a:spcBef>
              <a:spcAft>
                <a:spcPts val="0"/>
              </a:spcAft>
              <a:buSzPts val="3300"/>
              <a:buNone/>
              <a:defRPr/>
            </a:lvl7pPr>
            <a:lvl8pPr lvl="7" algn="ctr">
              <a:lnSpc>
                <a:spcPct val="100000"/>
              </a:lnSpc>
              <a:spcBef>
                <a:spcPts val="0"/>
              </a:spcBef>
              <a:spcAft>
                <a:spcPts val="0"/>
              </a:spcAft>
              <a:buSzPts val="3300"/>
              <a:buNone/>
              <a:defRPr/>
            </a:lvl8pPr>
            <a:lvl9pPr lvl="8" algn="ctr">
              <a:lnSpc>
                <a:spcPct val="100000"/>
              </a:lnSpc>
              <a:spcBef>
                <a:spcPts val="0"/>
              </a:spcBef>
              <a:spcAft>
                <a:spcPts val="0"/>
              </a:spcAft>
              <a:buSzPts val="3300"/>
              <a:buNone/>
              <a:defRPr/>
            </a:lvl9pPr>
          </a:lstStyle>
          <a:p>
            <a:endParaRPr/>
          </a:p>
        </p:txBody>
      </p:sp>
      <p:sp>
        <p:nvSpPr>
          <p:cNvPr id="83" name="Google Shape;83;p43"/>
          <p:cNvSpPr txBox="1">
            <a:spLocks noGrp="1"/>
          </p:cNvSpPr>
          <p:nvPr>
            <p:ph type="subTitle" idx="1"/>
          </p:nvPr>
        </p:nvSpPr>
        <p:spPr>
          <a:xfrm>
            <a:off x="2117675" y="1629800"/>
            <a:ext cx="2200200" cy="359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4" name="Google Shape;84;p43"/>
          <p:cNvSpPr txBox="1">
            <a:spLocks noGrp="1"/>
          </p:cNvSpPr>
          <p:nvPr>
            <p:ph type="subTitle" idx="2"/>
          </p:nvPr>
        </p:nvSpPr>
        <p:spPr>
          <a:xfrm>
            <a:off x="2117675" y="1823228"/>
            <a:ext cx="2200200" cy="808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5" name="Google Shape;85;p43"/>
          <p:cNvSpPr txBox="1">
            <a:spLocks noGrp="1"/>
          </p:cNvSpPr>
          <p:nvPr>
            <p:ph type="subTitle" idx="3"/>
          </p:nvPr>
        </p:nvSpPr>
        <p:spPr>
          <a:xfrm>
            <a:off x="2117675" y="3087973"/>
            <a:ext cx="2200200" cy="359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6" name="Google Shape;86;p43"/>
          <p:cNvSpPr txBox="1">
            <a:spLocks noGrp="1"/>
          </p:cNvSpPr>
          <p:nvPr>
            <p:ph type="subTitle" idx="4"/>
          </p:nvPr>
        </p:nvSpPr>
        <p:spPr>
          <a:xfrm>
            <a:off x="2117675" y="3281401"/>
            <a:ext cx="2200200" cy="808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7" name="Google Shape;87;p43"/>
          <p:cNvSpPr txBox="1">
            <a:spLocks noGrp="1"/>
          </p:cNvSpPr>
          <p:nvPr>
            <p:ph type="subTitle" idx="5"/>
          </p:nvPr>
        </p:nvSpPr>
        <p:spPr>
          <a:xfrm>
            <a:off x="4825925" y="1629800"/>
            <a:ext cx="2200200" cy="3594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a:endParaRPr/>
          </a:p>
        </p:txBody>
      </p:sp>
      <p:sp>
        <p:nvSpPr>
          <p:cNvPr id="88" name="Google Shape;88;p43"/>
          <p:cNvSpPr txBox="1">
            <a:spLocks noGrp="1"/>
          </p:cNvSpPr>
          <p:nvPr>
            <p:ph type="subTitle" idx="6"/>
          </p:nvPr>
        </p:nvSpPr>
        <p:spPr>
          <a:xfrm>
            <a:off x="4825925" y="1823228"/>
            <a:ext cx="2200200" cy="8082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a:endParaRPr/>
          </a:p>
        </p:txBody>
      </p:sp>
      <p:sp>
        <p:nvSpPr>
          <p:cNvPr id="89" name="Google Shape;89;p43"/>
          <p:cNvSpPr txBox="1">
            <a:spLocks noGrp="1"/>
          </p:cNvSpPr>
          <p:nvPr>
            <p:ph type="subTitle" idx="7"/>
          </p:nvPr>
        </p:nvSpPr>
        <p:spPr>
          <a:xfrm>
            <a:off x="4825925" y="3087973"/>
            <a:ext cx="2200200" cy="3594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a:endParaRPr/>
          </a:p>
        </p:txBody>
      </p:sp>
      <p:sp>
        <p:nvSpPr>
          <p:cNvPr id="90" name="Google Shape;90;p43"/>
          <p:cNvSpPr txBox="1">
            <a:spLocks noGrp="1"/>
          </p:cNvSpPr>
          <p:nvPr>
            <p:ph type="subTitle" idx="8"/>
          </p:nvPr>
        </p:nvSpPr>
        <p:spPr>
          <a:xfrm>
            <a:off x="4825925" y="3281401"/>
            <a:ext cx="2200200" cy="8082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5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1"/>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500"/>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2"/>
        <p:cNvGrpSpPr/>
        <p:nvPr/>
      </p:nvGrpSpPr>
      <p:grpSpPr>
        <a:xfrm>
          <a:off x="0" y="0"/>
          <a:ext cx="0" cy="0"/>
          <a:chOff x="0" y="0"/>
          <a:chExt cx="0" cy="0"/>
        </a:xfrm>
      </p:grpSpPr>
      <p:grpSp>
        <p:nvGrpSpPr>
          <p:cNvPr id="93" name="Google Shape;93;p37"/>
          <p:cNvGrpSpPr/>
          <p:nvPr/>
        </p:nvGrpSpPr>
        <p:grpSpPr>
          <a:xfrm rot="10800000" flipH="1">
            <a:off x="-3157404" y="-2327777"/>
            <a:ext cx="14457596" cy="9492188"/>
            <a:chOff x="-3157404" y="-2327775"/>
            <a:chExt cx="14457596" cy="9492188"/>
          </a:xfrm>
        </p:grpSpPr>
        <p:sp>
          <p:nvSpPr>
            <p:cNvPr id="94" name="Google Shape;94;p37"/>
            <p:cNvSpPr/>
            <p:nvPr/>
          </p:nvSpPr>
          <p:spPr>
            <a:xfrm rot="1514360">
              <a:off x="7664166" y="-1848832"/>
              <a:ext cx="2936660" cy="308285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37"/>
            <p:cNvSpPr/>
            <p:nvPr/>
          </p:nvSpPr>
          <p:spPr>
            <a:xfrm rot="1514343">
              <a:off x="-2679303" y="3909620"/>
              <a:ext cx="2625055" cy="28302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37"/>
            <p:cNvSpPr/>
            <p:nvPr/>
          </p:nvSpPr>
          <p:spPr>
            <a:xfrm rot="1514343">
              <a:off x="-1814818" y="3416661"/>
              <a:ext cx="2559739" cy="310367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37"/>
            <p:cNvSpPr/>
            <p:nvPr/>
          </p:nvSpPr>
          <p:spPr>
            <a:xfrm rot="1514343">
              <a:off x="-2193340" y="3331226"/>
              <a:ext cx="2958960" cy="310626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37"/>
            <p:cNvSpPr/>
            <p:nvPr/>
          </p:nvSpPr>
          <p:spPr>
            <a:xfrm rot="1430259">
              <a:off x="7953466" y="-1399018"/>
              <a:ext cx="2580939" cy="2782664"/>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37"/>
            <p:cNvSpPr/>
            <p:nvPr/>
          </p:nvSpPr>
          <p:spPr>
            <a:xfrm rot="1430259">
              <a:off x="8274188" y="-1180746"/>
              <a:ext cx="2516720" cy="305151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0" name="Google Shape;100;p37"/>
          <p:cNvSpPr txBox="1">
            <a:spLocks noGrp="1"/>
          </p:cNvSpPr>
          <p:nvPr>
            <p:ph type="body" idx="1"/>
          </p:nvPr>
        </p:nvSpPr>
        <p:spPr>
          <a:xfrm>
            <a:off x="1572325" y="2586704"/>
            <a:ext cx="2599200" cy="1254300"/>
          </a:xfrm>
          <a:prstGeom prst="rect">
            <a:avLst/>
          </a:prstGeom>
          <a:noFill/>
          <a:ln>
            <a:noFill/>
          </a:ln>
        </p:spPr>
        <p:txBody>
          <a:bodyPr spcFirstLastPara="1" wrap="square" lIns="91425" tIns="91425" rIns="91425" bIns="91425" anchor="t" anchorCtr="0">
            <a:noAutofit/>
          </a:bodyPr>
          <a:lstStyle>
            <a:lvl1pPr marL="457200" lvl="0" indent="-317500" algn="ctr">
              <a:lnSpc>
                <a:spcPct val="100000"/>
              </a:lnSpc>
              <a:spcBef>
                <a:spcPts val="0"/>
              </a:spcBef>
              <a:spcAft>
                <a:spcPts val="0"/>
              </a:spcAft>
              <a:buSzPts val="1400"/>
              <a:buChar char="●"/>
              <a:defRPr sz="14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sz="1200"/>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101" name="Google Shape;101;p37"/>
          <p:cNvSpPr txBox="1">
            <a:spLocks noGrp="1"/>
          </p:cNvSpPr>
          <p:nvPr>
            <p:ph type="body" idx="2"/>
          </p:nvPr>
        </p:nvSpPr>
        <p:spPr>
          <a:xfrm>
            <a:off x="4972523" y="2586704"/>
            <a:ext cx="2599200" cy="1254300"/>
          </a:xfrm>
          <a:prstGeom prst="rect">
            <a:avLst/>
          </a:prstGeom>
          <a:noFill/>
          <a:ln>
            <a:noFill/>
          </a:ln>
        </p:spPr>
        <p:txBody>
          <a:bodyPr spcFirstLastPara="1" wrap="square" lIns="91425" tIns="91425" rIns="91425" bIns="91425" anchor="t" anchorCtr="0">
            <a:noAutofit/>
          </a:bodyPr>
          <a:lstStyle>
            <a:lvl1pPr marL="457200" lvl="0" indent="-317500" algn="ctr">
              <a:lnSpc>
                <a:spcPct val="100000"/>
              </a:lnSpc>
              <a:spcBef>
                <a:spcPts val="0"/>
              </a:spcBef>
              <a:spcAft>
                <a:spcPts val="0"/>
              </a:spcAft>
              <a:buSzPts val="1400"/>
              <a:buChar char="●"/>
              <a:defRPr sz="14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sz="1200"/>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102" name="Google Shape;102;p37"/>
          <p:cNvSpPr txBox="1">
            <a:spLocks noGrp="1"/>
          </p:cNvSpPr>
          <p:nvPr>
            <p:ph type="title"/>
          </p:nvPr>
        </p:nvSpPr>
        <p:spPr>
          <a:xfrm>
            <a:off x="1996975" y="539500"/>
            <a:ext cx="5150100" cy="431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300"/>
              <a:buNone/>
              <a:defRPr sz="2800"/>
            </a:lvl1pPr>
            <a:lvl2pPr lvl="1" algn="ctr">
              <a:lnSpc>
                <a:spcPct val="100000"/>
              </a:lnSpc>
              <a:spcBef>
                <a:spcPts val="0"/>
              </a:spcBef>
              <a:spcAft>
                <a:spcPts val="0"/>
              </a:spcAft>
              <a:buSzPts val="3300"/>
              <a:buNone/>
              <a:defRPr/>
            </a:lvl2pPr>
            <a:lvl3pPr lvl="2" algn="ctr">
              <a:lnSpc>
                <a:spcPct val="100000"/>
              </a:lnSpc>
              <a:spcBef>
                <a:spcPts val="0"/>
              </a:spcBef>
              <a:spcAft>
                <a:spcPts val="0"/>
              </a:spcAft>
              <a:buSzPts val="3300"/>
              <a:buNone/>
              <a:defRPr/>
            </a:lvl3pPr>
            <a:lvl4pPr lvl="3" algn="ctr">
              <a:lnSpc>
                <a:spcPct val="100000"/>
              </a:lnSpc>
              <a:spcBef>
                <a:spcPts val="0"/>
              </a:spcBef>
              <a:spcAft>
                <a:spcPts val="0"/>
              </a:spcAft>
              <a:buSzPts val="3300"/>
              <a:buNone/>
              <a:defRPr/>
            </a:lvl4pPr>
            <a:lvl5pPr lvl="4" algn="ctr">
              <a:lnSpc>
                <a:spcPct val="100000"/>
              </a:lnSpc>
              <a:spcBef>
                <a:spcPts val="0"/>
              </a:spcBef>
              <a:spcAft>
                <a:spcPts val="0"/>
              </a:spcAft>
              <a:buSzPts val="3300"/>
              <a:buNone/>
              <a:defRPr/>
            </a:lvl5pPr>
            <a:lvl6pPr lvl="5" algn="ctr">
              <a:lnSpc>
                <a:spcPct val="100000"/>
              </a:lnSpc>
              <a:spcBef>
                <a:spcPts val="0"/>
              </a:spcBef>
              <a:spcAft>
                <a:spcPts val="0"/>
              </a:spcAft>
              <a:buSzPts val="3300"/>
              <a:buNone/>
              <a:defRPr/>
            </a:lvl6pPr>
            <a:lvl7pPr lvl="6" algn="ctr">
              <a:lnSpc>
                <a:spcPct val="100000"/>
              </a:lnSpc>
              <a:spcBef>
                <a:spcPts val="0"/>
              </a:spcBef>
              <a:spcAft>
                <a:spcPts val="0"/>
              </a:spcAft>
              <a:buSzPts val="3300"/>
              <a:buNone/>
              <a:defRPr/>
            </a:lvl7pPr>
            <a:lvl8pPr lvl="7" algn="ctr">
              <a:lnSpc>
                <a:spcPct val="100000"/>
              </a:lnSpc>
              <a:spcBef>
                <a:spcPts val="0"/>
              </a:spcBef>
              <a:spcAft>
                <a:spcPts val="0"/>
              </a:spcAft>
              <a:buSzPts val="3300"/>
              <a:buNone/>
              <a:defRPr/>
            </a:lvl8pPr>
            <a:lvl9pPr lvl="8" algn="ctr">
              <a:lnSpc>
                <a:spcPct val="100000"/>
              </a:lnSpc>
              <a:spcBef>
                <a:spcPts val="0"/>
              </a:spcBef>
              <a:spcAft>
                <a:spcPts val="0"/>
              </a:spcAft>
              <a:buSzPts val="3300"/>
              <a:buNone/>
              <a:defRPr/>
            </a:lvl9pPr>
          </a:lstStyle>
          <a:p>
            <a:endParaRPr/>
          </a:p>
        </p:txBody>
      </p:sp>
      <p:sp>
        <p:nvSpPr>
          <p:cNvPr id="103" name="Google Shape;103;p37"/>
          <p:cNvSpPr txBox="1">
            <a:spLocks noGrp="1"/>
          </p:cNvSpPr>
          <p:nvPr>
            <p:ph type="subTitle" idx="3"/>
          </p:nvPr>
        </p:nvSpPr>
        <p:spPr>
          <a:xfrm>
            <a:off x="1551500" y="2382475"/>
            <a:ext cx="2599200" cy="215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800">
                <a:solidFill>
                  <a:schemeClr val="accent5"/>
                </a:solidFill>
                <a:latin typeface="Abel"/>
                <a:ea typeface="Abel"/>
                <a:cs typeface="Abel"/>
                <a:sym typeface="Abe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04" name="Google Shape;104;p37"/>
          <p:cNvSpPr txBox="1">
            <a:spLocks noGrp="1"/>
          </p:cNvSpPr>
          <p:nvPr>
            <p:ph type="subTitle" idx="4"/>
          </p:nvPr>
        </p:nvSpPr>
        <p:spPr>
          <a:xfrm>
            <a:off x="4972525" y="2382475"/>
            <a:ext cx="2599200" cy="215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800">
                <a:solidFill>
                  <a:schemeClr val="accent5"/>
                </a:solidFill>
                <a:latin typeface="Abel"/>
                <a:ea typeface="Abel"/>
                <a:cs typeface="Abel"/>
                <a:sym typeface="Abe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5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5"/>
        <p:cNvGrpSpPr/>
        <p:nvPr/>
      </p:nvGrpSpPr>
      <p:grpSpPr>
        <a:xfrm>
          <a:off x="0" y="0"/>
          <a:ext cx="0" cy="0"/>
          <a:chOff x="0" y="0"/>
          <a:chExt cx="0" cy="0"/>
        </a:xfrm>
      </p:grpSpPr>
      <p:grpSp>
        <p:nvGrpSpPr>
          <p:cNvPr id="106" name="Google Shape;106;p24"/>
          <p:cNvGrpSpPr/>
          <p:nvPr/>
        </p:nvGrpSpPr>
        <p:grpSpPr>
          <a:xfrm>
            <a:off x="-2896958" y="-2537327"/>
            <a:ext cx="13462914" cy="9678220"/>
            <a:chOff x="-2896958" y="-2537327"/>
            <a:chExt cx="13462914" cy="9678220"/>
          </a:xfrm>
        </p:grpSpPr>
        <p:sp>
          <p:nvSpPr>
            <p:cNvPr id="107" name="Google Shape;107;p24"/>
            <p:cNvSpPr/>
            <p:nvPr/>
          </p:nvSpPr>
          <p:spPr>
            <a:xfrm rot="1514338">
              <a:off x="5806126" y="-191038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24"/>
            <p:cNvSpPr/>
            <p:nvPr/>
          </p:nvSpPr>
          <p:spPr>
            <a:xfrm rot="1514338">
              <a:off x="-2275832"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24"/>
            <p:cNvSpPr/>
            <p:nvPr/>
          </p:nvSpPr>
          <p:spPr>
            <a:xfrm rot="1514338">
              <a:off x="-1152704"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24"/>
            <p:cNvSpPr/>
            <p:nvPr/>
          </p:nvSpPr>
          <p:spPr>
            <a:xfrm rot="1514338">
              <a:off x="-1644474"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24"/>
            <p:cNvSpPr/>
            <p:nvPr/>
          </p:nvSpPr>
          <p:spPr>
            <a:xfrm rot="1430265">
              <a:off x="6184762" y="-1321502"/>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24"/>
            <p:cNvSpPr/>
            <p:nvPr/>
          </p:nvSpPr>
          <p:spPr>
            <a:xfrm rot="1430265">
              <a:off x="6604611" y="-1035768"/>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24"/>
            <p:cNvSpPr/>
            <p:nvPr/>
          </p:nvSpPr>
          <p:spPr>
            <a:xfrm>
              <a:off x="2575476" y="1244155"/>
              <a:ext cx="4003500" cy="2662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24"/>
            <p:cNvSpPr/>
            <p:nvPr/>
          </p:nvSpPr>
          <p:spPr>
            <a:xfrm rot="5400000">
              <a:off x="3228495" y="568429"/>
              <a:ext cx="2687009" cy="4013952"/>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5" name="Google Shape;115;p24"/>
          <p:cNvSpPr txBox="1">
            <a:spLocks noGrp="1"/>
          </p:cNvSpPr>
          <p:nvPr>
            <p:ph type="ctrTitle"/>
          </p:nvPr>
        </p:nvSpPr>
        <p:spPr>
          <a:xfrm>
            <a:off x="2745400" y="1637150"/>
            <a:ext cx="3653400" cy="1887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5200"/>
              <a:buFont typeface="Rubik Light"/>
              <a:buNone/>
              <a:defRPr sz="8500" b="0">
                <a:solidFill>
                  <a:schemeClr val="accent5"/>
                </a:solidFill>
              </a:defRPr>
            </a:lvl1pPr>
            <a:lvl2pPr lvl="1" algn="ctr">
              <a:lnSpc>
                <a:spcPct val="100000"/>
              </a:lnSpc>
              <a:spcBef>
                <a:spcPts val="0"/>
              </a:spcBef>
              <a:spcAft>
                <a:spcPts val="0"/>
              </a:spcAft>
              <a:buClr>
                <a:schemeClr val="lt1"/>
              </a:buClr>
              <a:buSzPts val="5200"/>
              <a:buFont typeface="Rubik Light"/>
              <a:buNone/>
              <a:defRPr sz="5200" b="0">
                <a:solidFill>
                  <a:schemeClr val="lt1"/>
                </a:solidFill>
                <a:latin typeface="Rubik Light"/>
                <a:ea typeface="Rubik Light"/>
                <a:cs typeface="Rubik Light"/>
                <a:sym typeface="Rubik Light"/>
              </a:defRPr>
            </a:lvl2pPr>
            <a:lvl3pPr lvl="2" algn="ctr">
              <a:lnSpc>
                <a:spcPct val="100000"/>
              </a:lnSpc>
              <a:spcBef>
                <a:spcPts val="0"/>
              </a:spcBef>
              <a:spcAft>
                <a:spcPts val="0"/>
              </a:spcAft>
              <a:buClr>
                <a:schemeClr val="lt1"/>
              </a:buClr>
              <a:buSzPts val="5200"/>
              <a:buFont typeface="Rubik Light"/>
              <a:buNone/>
              <a:defRPr sz="5200" b="0">
                <a:solidFill>
                  <a:schemeClr val="lt1"/>
                </a:solidFill>
                <a:latin typeface="Rubik Light"/>
                <a:ea typeface="Rubik Light"/>
                <a:cs typeface="Rubik Light"/>
                <a:sym typeface="Rubik Light"/>
              </a:defRPr>
            </a:lvl3pPr>
            <a:lvl4pPr lvl="3" algn="ctr">
              <a:lnSpc>
                <a:spcPct val="100000"/>
              </a:lnSpc>
              <a:spcBef>
                <a:spcPts val="0"/>
              </a:spcBef>
              <a:spcAft>
                <a:spcPts val="0"/>
              </a:spcAft>
              <a:buClr>
                <a:schemeClr val="lt1"/>
              </a:buClr>
              <a:buSzPts val="5200"/>
              <a:buFont typeface="Rubik Light"/>
              <a:buNone/>
              <a:defRPr sz="5200" b="0">
                <a:solidFill>
                  <a:schemeClr val="lt1"/>
                </a:solidFill>
                <a:latin typeface="Rubik Light"/>
                <a:ea typeface="Rubik Light"/>
                <a:cs typeface="Rubik Light"/>
                <a:sym typeface="Rubik Light"/>
              </a:defRPr>
            </a:lvl4pPr>
            <a:lvl5pPr lvl="4" algn="ctr">
              <a:lnSpc>
                <a:spcPct val="100000"/>
              </a:lnSpc>
              <a:spcBef>
                <a:spcPts val="0"/>
              </a:spcBef>
              <a:spcAft>
                <a:spcPts val="0"/>
              </a:spcAft>
              <a:buClr>
                <a:schemeClr val="lt1"/>
              </a:buClr>
              <a:buSzPts val="5200"/>
              <a:buFont typeface="Rubik Light"/>
              <a:buNone/>
              <a:defRPr sz="5200" b="0">
                <a:solidFill>
                  <a:schemeClr val="lt1"/>
                </a:solidFill>
                <a:latin typeface="Rubik Light"/>
                <a:ea typeface="Rubik Light"/>
                <a:cs typeface="Rubik Light"/>
                <a:sym typeface="Rubik Light"/>
              </a:defRPr>
            </a:lvl5pPr>
            <a:lvl6pPr lvl="5" algn="ctr">
              <a:lnSpc>
                <a:spcPct val="100000"/>
              </a:lnSpc>
              <a:spcBef>
                <a:spcPts val="0"/>
              </a:spcBef>
              <a:spcAft>
                <a:spcPts val="0"/>
              </a:spcAft>
              <a:buClr>
                <a:schemeClr val="lt1"/>
              </a:buClr>
              <a:buSzPts val="5200"/>
              <a:buFont typeface="Rubik Light"/>
              <a:buNone/>
              <a:defRPr sz="5200" b="0">
                <a:solidFill>
                  <a:schemeClr val="lt1"/>
                </a:solidFill>
                <a:latin typeface="Rubik Light"/>
                <a:ea typeface="Rubik Light"/>
                <a:cs typeface="Rubik Light"/>
                <a:sym typeface="Rubik Light"/>
              </a:defRPr>
            </a:lvl6pPr>
            <a:lvl7pPr lvl="6" algn="ctr">
              <a:lnSpc>
                <a:spcPct val="100000"/>
              </a:lnSpc>
              <a:spcBef>
                <a:spcPts val="0"/>
              </a:spcBef>
              <a:spcAft>
                <a:spcPts val="0"/>
              </a:spcAft>
              <a:buClr>
                <a:schemeClr val="lt1"/>
              </a:buClr>
              <a:buSzPts val="5200"/>
              <a:buFont typeface="Rubik Light"/>
              <a:buNone/>
              <a:defRPr sz="5200" b="0">
                <a:solidFill>
                  <a:schemeClr val="lt1"/>
                </a:solidFill>
                <a:latin typeface="Rubik Light"/>
                <a:ea typeface="Rubik Light"/>
                <a:cs typeface="Rubik Light"/>
                <a:sym typeface="Rubik Light"/>
              </a:defRPr>
            </a:lvl7pPr>
            <a:lvl8pPr lvl="7" algn="ctr">
              <a:lnSpc>
                <a:spcPct val="100000"/>
              </a:lnSpc>
              <a:spcBef>
                <a:spcPts val="0"/>
              </a:spcBef>
              <a:spcAft>
                <a:spcPts val="0"/>
              </a:spcAft>
              <a:buClr>
                <a:schemeClr val="lt1"/>
              </a:buClr>
              <a:buSzPts val="5200"/>
              <a:buFont typeface="Rubik Light"/>
              <a:buNone/>
              <a:defRPr sz="5200" b="0">
                <a:solidFill>
                  <a:schemeClr val="lt1"/>
                </a:solidFill>
                <a:latin typeface="Rubik Light"/>
                <a:ea typeface="Rubik Light"/>
                <a:cs typeface="Rubik Light"/>
                <a:sym typeface="Rubik Light"/>
              </a:defRPr>
            </a:lvl8pPr>
            <a:lvl9pPr lvl="8" algn="ctr">
              <a:lnSpc>
                <a:spcPct val="100000"/>
              </a:lnSpc>
              <a:spcBef>
                <a:spcPts val="0"/>
              </a:spcBef>
              <a:spcAft>
                <a:spcPts val="0"/>
              </a:spcAft>
              <a:buClr>
                <a:schemeClr val="lt1"/>
              </a:buClr>
              <a:buSzPts val="5200"/>
              <a:buFont typeface="Rubik Light"/>
              <a:buNone/>
              <a:defRPr sz="5200" b="0">
                <a:solidFill>
                  <a:schemeClr val="lt1"/>
                </a:solidFill>
                <a:latin typeface="Rubik Light"/>
                <a:ea typeface="Rubik Light"/>
                <a:cs typeface="Rubik Light"/>
                <a:sym typeface="Rubik Light"/>
              </a:defRPr>
            </a:lvl9pPr>
          </a:lstStyle>
          <a:p>
            <a:endParaRPr/>
          </a:p>
        </p:txBody>
      </p:sp>
      <p:sp>
        <p:nvSpPr>
          <p:cNvPr id="116" name="Google Shape;116;p24"/>
          <p:cNvSpPr txBox="1">
            <a:spLocks noGrp="1"/>
          </p:cNvSpPr>
          <p:nvPr>
            <p:ph type="subTitle" idx="1"/>
          </p:nvPr>
        </p:nvSpPr>
        <p:spPr>
          <a:xfrm>
            <a:off x="2053275" y="3906550"/>
            <a:ext cx="5037600" cy="54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2800"/>
              <a:buNone/>
              <a:defRPr>
                <a:solidFill>
                  <a:schemeClr val="accent3"/>
                </a:solidFill>
              </a:defRPr>
            </a:lvl1pPr>
            <a:lvl2pPr lvl="1" algn="ctr">
              <a:lnSpc>
                <a:spcPct val="100000"/>
              </a:lnSpc>
              <a:spcBef>
                <a:spcPts val="0"/>
              </a:spcBef>
              <a:spcAft>
                <a:spcPts val="0"/>
              </a:spcAft>
              <a:buClr>
                <a:schemeClr val="accent3"/>
              </a:buClr>
              <a:buSzPts val="2800"/>
              <a:buNone/>
              <a:defRPr sz="2800">
                <a:solidFill>
                  <a:schemeClr val="accent3"/>
                </a:solidFill>
              </a:defRPr>
            </a:lvl2pPr>
            <a:lvl3pPr lvl="2" algn="ctr">
              <a:lnSpc>
                <a:spcPct val="100000"/>
              </a:lnSpc>
              <a:spcBef>
                <a:spcPts val="0"/>
              </a:spcBef>
              <a:spcAft>
                <a:spcPts val="0"/>
              </a:spcAft>
              <a:buClr>
                <a:schemeClr val="accent3"/>
              </a:buClr>
              <a:buSzPts val="2800"/>
              <a:buNone/>
              <a:defRPr sz="2800">
                <a:solidFill>
                  <a:schemeClr val="accent3"/>
                </a:solidFill>
              </a:defRPr>
            </a:lvl3pPr>
            <a:lvl4pPr lvl="3" algn="ctr">
              <a:lnSpc>
                <a:spcPct val="100000"/>
              </a:lnSpc>
              <a:spcBef>
                <a:spcPts val="0"/>
              </a:spcBef>
              <a:spcAft>
                <a:spcPts val="0"/>
              </a:spcAft>
              <a:buClr>
                <a:schemeClr val="accent3"/>
              </a:buClr>
              <a:buSzPts val="2800"/>
              <a:buNone/>
              <a:defRPr sz="2800">
                <a:solidFill>
                  <a:schemeClr val="accent3"/>
                </a:solidFill>
              </a:defRPr>
            </a:lvl4pPr>
            <a:lvl5pPr lvl="4" algn="ctr">
              <a:lnSpc>
                <a:spcPct val="100000"/>
              </a:lnSpc>
              <a:spcBef>
                <a:spcPts val="0"/>
              </a:spcBef>
              <a:spcAft>
                <a:spcPts val="0"/>
              </a:spcAft>
              <a:buClr>
                <a:schemeClr val="accent3"/>
              </a:buClr>
              <a:buSzPts val="2800"/>
              <a:buNone/>
              <a:defRPr sz="2800">
                <a:solidFill>
                  <a:schemeClr val="accent3"/>
                </a:solidFill>
              </a:defRPr>
            </a:lvl5pPr>
            <a:lvl6pPr lvl="5" algn="ctr">
              <a:lnSpc>
                <a:spcPct val="100000"/>
              </a:lnSpc>
              <a:spcBef>
                <a:spcPts val="0"/>
              </a:spcBef>
              <a:spcAft>
                <a:spcPts val="0"/>
              </a:spcAft>
              <a:buClr>
                <a:schemeClr val="accent3"/>
              </a:buClr>
              <a:buSzPts val="2800"/>
              <a:buNone/>
              <a:defRPr sz="2800">
                <a:solidFill>
                  <a:schemeClr val="accent3"/>
                </a:solidFill>
              </a:defRPr>
            </a:lvl6pPr>
            <a:lvl7pPr lvl="6" algn="ctr">
              <a:lnSpc>
                <a:spcPct val="100000"/>
              </a:lnSpc>
              <a:spcBef>
                <a:spcPts val="0"/>
              </a:spcBef>
              <a:spcAft>
                <a:spcPts val="0"/>
              </a:spcAft>
              <a:buClr>
                <a:schemeClr val="accent3"/>
              </a:buClr>
              <a:buSzPts val="2800"/>
              <a:buNone/>
              <a:defRPr sz="2800">
                <a:solidFill>
                  <a:schemeClr val="accent3"/>
                </a:solidFill>
              </a:defRPr>
            </a:lvl7pPr>
            <a:lvl8pPr lvl="7" algn="ctr">
              <a:lnSpc>
                <a:spcPct val="100000"/>
              </a:lnSpc>
              <a:spcBef>
                <a:spcPts val="0"/>
              </a:spcBef>
              <a:spcAft>
                <a:spcPts val="0"/>
              </a:spcAft>
              <a:buClr>
                <a:schemeClr val="accent3"/>
              </a:buClr>
              <a:buSzPts val="2800"/>
              <a:buNone/>
              <a:defRPr sz="2800">
                <a:solidFill>
                  <a:schemeClr val="accent3"/>
                </a:solidFill>
              </a:defRPr>
            </a:lvl8pPr>
            <a:lvl9pPr lvl="8" algn="ctr">
              <a:lnSpc>
                <a:spcPct val="100000"/>
              </a:lnSpc>
              <a:spcBef>
                <a:spcPts val="0"/>
              </a:spcBef>
              <a:spcAft>
                <a:spcPts val="0"/>
              </a:spcAft>
              <a:buClr>
                <a:schemeClr val="accent3"/>
              </a:buClr>
              <a:buSzPts val="2800"/>
              <a:buNone/>
              <a:defRPr sz="2800">
                <a:solidFill>
                  <a:schemeClr val="accent3"/>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5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8F4E9"/>
        </a:solidFill>
        <a:effectLst/>
      </p:bgPr>
    </p:bg>
    <p:spTree>
      <p:nvGrpSpPr>
        <p:cNvPr id="1" name="Shape 5"/>
        <p:cNvGrpSpPr/>
        <p:nvPr/>
      </p:nvGrpSpPr>
      <p:grpSpPr>
        <a:xfrm>
          <a:off x="0" y="0"/>
          <a:ext cx="0" cy="0"/>
          <a:chOff x="0" y="0"/>
          <a:chExt cx="0" cy="0"/>
        </a:xfrm>
      </p:grpSpPr>
      <p:sp>
        <p:nvSpPr>
          <p:cNvPr id="6" name="Google Shape;6;p23"/>
          <p:cNvSpPr txBox="1">
            <a:spLocks noGrp="1"/>
          </p:cNvSpPr>
          <p:nvPr>
            <p:ph type="title"/>
          </p:nvPr>
        </p:nvSpPr>
        <p:spPr>
          <a:xfrm>
            <a:off x="828400" y="445025"/>
            <a:ext cx="7487100" cy="5727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endParaRPr/>
          </a:p>
        </p:txBody>
      </p:sp>
      <p:sp>
        <p:nvSpPr>
          <p:cNvPr id="7" name="Google Shape;7;p23"/>
          <p:cNvSpPr txBox="1">
            <a:spLocks noGrp="1"/>
          </p:cNvSpPr>
          <p:nvPr>
            <p:ph type="body" idx="1"/>
          </p:nvPr>
        </p:nvSpPr>
        <p:spPr>
          <a:xfrm>
            <a:off x="828400" y="1808575"/>
            <a:ext cx="7487100" cy="27603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endParaRPr/>
          </a:p>
        </p:txBody>
      </p:sp>
      <p:sp>
        <p:nvSpPr>
          <p:cNvPr id="8" name="Google Shape;8;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mc:AlternateContent xmlns:mc="http://schemas.openxmlformats.org/markup-compatibility/2006" xmlns:p14="http://schemas.microsoft.com/office/powerpoint/2010/main">
    <mc:Choice Requires="p14">
      <p:transition spd="slow" p14:dur="2500"/>
    </mc:Choice>
    <mc:Fallback xmlns="">
      <p:transition spd="slow"/>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4"/>
        <p:cNvGrpSpPr/>
        <p:nvPr/>
      </p:nvGrpSpPr>
      <p:grpSpPr>
        <a:xfrm>
          <a:off x="0" y="0"/>
          <a:ext cx="0" cy="0"/>
          <a:chOff x="0" y="0"/>
          <a:chExt cx="0" cy="0"/>
        </a:xfrm>
      </p:grpSpPr>
      <p:sp>
        <p:nvSpPr>
          <p:cNvPr id="325" name="Google Shape;325;p11"/>
          <p:cNvSpPr txBox="1">
            <a:spLocks noGrp="1"/>
          </p:cNvSpPr>
          <p:nvPr>
            <p:ph type="subTitle" idx="1"/>
          </p:nvPr>
        </p:nvSpPr>
        <p:spPr>
          <a:xfrm>
            <a:off x="96819" y="1048041"/>
            <a:ext cx="8918089" cy="3528600"/>
          </a:xfrm>
          <a:prstGeom prst="rect">
            <a:avLst/>
          </a:prstGeom>
          <a:noFill/>
          <a:ln>
            <a:noFill/>
          </a:ln>
        </p:spPr>
        <p:txBody>
          <a:bodyPr spcFirstLastPara="1" wrap="square" lIns="91425" tIns="91425" rIns="91425" bIns="91425" anchor="t" anchorCtr="0">
            <a:noAutofit/>
          </a:bodyPr>
          <a:lstStyle/>
          <a:p>
            <a:pPr marL="139700" lvl="0" indent="0" algn="ctr">
              <a:buNone/>
            </a:pPr>
            <a:r>
              <a:rPr lang="en-US" sz="4400" b="1" dirty="0">
                <a:highlight>
                  <a:srgbClr val="1B517D"/>
                </a:highlight>
              </a:rPr>
              <a:t>Brain Tumor Detection Through Image Segmentation Using Deep Learning Approach</a:t>
            </a:r>
            <a:endParaRPr b="1" dirty="0">
              <a:highlight>
                <a:srgbClr val="1B517D"/>
              </a:highlight>
            </a:endParaRPr>
          </a:p>
        </p:txBody>
      </p:sp>
    </p:spTree>
  </p:cSld>
  <p:clrMapOvr>
    <a:masterClrMapping/>
  </p:clrMapOvr>
  <p:transition spd="slow">
    <p:cove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0"/>
        <p:cNvGrpSpPr/>
        <p:nvPr/>
      </p:nvGrpSpPr>
      <p:grpSpPr>
        <a:xfrm>
          <a:off x="0" y="0"/>
          <a:ext cx="0" cy="0"/>
          <a:chOff x="0" y="0"/>
          <a:chExt cx="0" cy="0"/>
        </a:xfrm>
      </p:grpSpPr>
      <p:sp>
        <p:nvSpPr>
          <p:cNvPr id="391" name="Google Shape;391;p14"/>
          <p:cNvSpPr txBox="1">
            <a:spLocks noGrp="1"/>
          </p:cNvSpPr>
          <p:nvPr>
            <p:ph type="title" idx="4294967295"/>
          </p:nvPr>
        </p:nvSpPr>
        <p:spPr>
          <a:xfrm>
            <a:off x="472950" y="460563"/>
            <a:ext cx="8172122" cy="43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1500"/>
              </a:spcAft>
              <a:buClr>
                <a:schemeClr val="dk1"/>
              </a:buClr>
              <a:buSzPts val="1100"/>
              <a:buNone/>
            </a:pPr>
            <a:r>
              <a:rPr lang="en" sz="3200" b="1" dirty="0" smtClean="0">
                <a:solidFill>
                  <a:srgbClr val="FDB338"/>
                </a:solidFill>
              </a:rPr>
              <a:t>Proposed Customized Unet Model</a:t>
            </a:r>
            <a:endParaRPr dirty="0"/>
          </a:p>
        </p:txBody>
      </p:sp>
      <p:sp>
        <p:nvSpPr>
          <p:cNvPr id="392" name="Google Shape;392;p14"/>
          <p:cNvSpPr txBox="1">
            <a:spLocks noGrp="1"/>
          </p:cNvSpPr>
          <p:nvPr>
            <p:ph type="subTitle" idx="4294967295"/>
          </p:nvPr>
        </p:nvSpPr>
        <p:spPr>
          <a:xfrm>
            <a:off x="5658122" y="1320588"/>
            <a:ext cx="2971256" cy="3126300"/>
          </a:xfrm>
          <a:prstGeom prst="rect">
            <a:avLst/>
          </a:prstGeom>
          <a:noFill/>
          <a:ln>
            <a:noFill/>
          </a:ln>
        </p:spPr>
        <p:txBody>
          <a:bodyPr spcFirstLastPara="1" wrap="square" lIns="91425" tIns="91425" rIns="91425" bIns="91425" anchor="ctr" anchorCtr="0">
            <a:normAutofit/>
          </a:bodyPr>
          <a:lstStyle/>
          <a:p>
            <a:pPr marL="0" marR="0" lvl="0" indent="0" algn="ctr" rtl="0">
              <a:lnSpc>
                <a:spcPct val="90000"/>
              </a:lnSpc>
              <a:spcBef>
                <a:spcPts val="1001"/>
              </a:spcBef>
              <a:spcAft>
                <a:spcPts val="0"/>
              </a:spcAft>
              <a:buClr>
                <a:schemeClr val="accent3"/>
              </a:buClr>
              <a:buSzPts val="1400"/>
              <a:buFont typeface="Montserrat"/>
              <a:buNone/>
            </a:pPr>
            <a:endParaRPr sz="2400" b="1" i="0" u="none" strike="noStrike" cap="none">
              <a:solidFill>
                <a:srgbClr val="024078"/>
              </a:solidFill>
              <a:latin typeface="Abel"/>
              <a:ea typeface="Abel"/>
              <a:cs typeface="Abel"/>
              <a:sym typeface="Abel"/>
            </a:endParaRPr>
          </a:p>
          <a:p>
            <a:pPr marL="457200" marR="0" lvl="0" indent="0" algn="l" rtl="0">
              <a:lnSpc>
                <a:spcPct val="100000"/>
              </a:lnSpc>
              <a:spcBef>
                <a:spcPts val="0"/>
              </a:spcBef>
              <a:spcAft>
                <a:spcPts val="0"/>
              </a:spcAft>
              <a:buClr>
                <a:schemeClr val="accent3"/>
              </a:buClr>
              <a:buSzPts val="1400"/>
              <a:buFont typeface="Montserrat"/>
              <a:buNone/>
            </a:pPr>
            <a:endParaRPr sz="2400" b="0" i="0" u="none" strike="noStrike" cap="none">
              <a:solidFill>
                <a:srgbClr val="D1D5DB"/>
              </a:solidFill>
              <a:latin typeface="Montserrat"/>
              <a:ea typeface="Montserrat"/>
              <a:cs typeface="Montserrat"/>
              <a:sym typeface="Montserra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9101" y="989703"/>
            <a:ext cx="5540188" cy="3743662"/>
          </a:xfrm>
          <a:prstGeom prst="rect">
            <a:avLst/>
          </a:prstGeom>
        </p:spPr>
      </p:pic>
    </p:spTree>
  </p:cSld>
  <p:clrMapOvr>
    <a:masterClrMapping/>
  </p:clrMapOvr>
  <p:transition spd="slow">
    <p:cove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1"/>
        <p:cNvGrpSpPr/>
        <p:nvPr/>
      </p:nvGrpSpPr>
      <p:grpSpPr>
        <a:xfrm>
          <a:off x="0" y="0"/>
          <a:ext cx="0" cy="0"/>
          <a:chOff x="0" y="0"/>
          <a:chExt cx="0" cy="0"/>
        </a:xfrm>
      </p:grpSpPr>
      <p:sp>
        <p:nvSpPr>
          <p:cNvPr id="412" name="Google Shape;412;p17"/>
          <p:cNvSpPr txBox="1">
            <a:spLocks noGrp="1"/>
          </p:cNvSpPr>
          <p:nvPr>
            <p:ph type="title"/>
          </p:nvPr>
        </p:nvSpPr>
        <p:spPr>
          <a:xfrm>
            <a:off x="1710533" y="623123"/>
            <a:ext cx="5720949" cy="439337"/>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1500"/>
              </a:spcAft>
              <a:buClr>
                <a:schemeClr val="dk1"/>
              </a:buClr>
              <a:buSzPts val="1100"/>
              <a:buNone/>
            </a:pPr>
            <a:r>
              <a:rPr lang="en" sz="3200" b="1">
                <a:solidFill>
                  <a:srgbClr val="FDB338"/>
                </a:solidFill>
              </a:rPr>
              <a:t>EVALUATION CRITERIA</a:t>
            </a:r>
            <a:endParaRPr>
              <a:solidFill>
                <a:srgbClr val="FDB338"/>
              </a:solidFill>
            </a:endParaRPr>
          </a:p>
        </p:txBody>
      </p:sp>
      <p:sp>
        <p:nvSpPr>
          <p:cNvPr id="413" name="Google Shape;413;p17"/>
          <p:cNvSpPr txBox="1">
            <a:spLocks noGrp="1"/>
          </p:cNvSpPr>
          <p:nvPr>
            <p:ph type="subTitle" idx="4294967295"/>
          </p:nvPr>
        </p:nvSpPr>
        <p:spPr>
          <a:xfrm>
            <a:off x="774275" y="194850"/>
            <a:ext cx="1476300" cy="646500"/>
          </a:xfrm>
          <a:prstGeom prst="rect">
            <a:avLst/>
          </a:prstGeom>
          <a:noFill/>
          <a:ln>
            <a:noFill/>
          </a:ln>
        </p:spPr>
        <p:txBody>
          <a:bodyPr spcFirstLastPara="1" wrap="square" lIns="91425" tIns="91425" rIns="91425" bIns="91425" anchor="ctr" anchorCtr="0">
            <a:spAutoFit/>
          </a:bodyPr>
          <a:lstStyle/>
          <a:p>
            <a:pPr marL="457200" marR="0" lvl="0" indent="0" algn="l" rtl="0">
              <a:lnSpc>
                <a:spcPct val="100000"/>
              </a:lnSpc>
              <a:spcBef>
                <a:spcPts val="0"/>
              </a:spcBef>
              <a:spcAft>
                <a:spcPts val="0"/>
              </a:spcAft>
              <a:buClr>
                <a:schemeClr val="accent3"/>
              </a:buClr>
              <a:buSzPts val="1400"/>
              <a:buFont typeface="Montserrat"/>
              <a:buNone/>
            </a:pPr>
            <a:endParaRPr sz="1500" b="0" i="0" u="none" strike="noStrike" cap="none">
              <a:solidFill>
                <a:schemeClr val="accent3"/>
              </a:solidFill>
              <a:latin typeface="Montserrat"/>
              <a:ea typeface="Montserrat"/>
              <a:cs typeface="Montserrat"/>
              <a:sym typeface="Montserrat"/>
            </a:endParaRPr>
          </a:p>
          <a:p>
            <a:pPr marL="457200" marR="0" lvl="0" indent="0" algn="l" rtl="0">
              <a:lnSpc>
                <a:spcPct val="100000"/>
              </a:lnSpc>
              <a:spcBef>
                <a:spcPts val="0"/>
              </a:spcBef>
              <a:spcAft>
                <a:spcPts val="0"/>
              </a:spcAft>
              <a:buClr>
                <a:schemeClr val="accent3"/>
              </a:buClr>
              <a:buSzPts val="1400"/>
              <a:buFont typeface="Montserrat"/>
              <a:buNone/>
            </a:pPr>
            <a:endParaRPr sz="1500" b="0" i="0" u="none" strike="noStrike" cap="none">
              <a:solidFill>
                <a:schemeClr val="accent3"/>
              </a:solidFill>
              <a:latin typeface="Montserrat"/>
              <a:ea typeface="Montserrat"/>
              <a:cs typeface="Montserrat"/>
              <a:sym typeface="Montserrat"/>
            </a:endParaRPr>
          </a:p>
        </p:txBody>
      </p:sp>
      <p:sp>
        <p:nvSpPr>
          <p:cNvPr id="414" name="Google Shape;414;p17"/>
          <p:cNvSpPr txBox="1"/>
          <p:nvPr/>
        </p:nvSpPr>
        <p:spPr>
          <a:xfrm>
            <a:off x="3200400" y="2343150"/>
            <a:ext cx="2743200"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endParaRPr sz="1400" b="0" i="0" u="none" strike="noStrike" cap="none">
              <a:solidFill>
                <a:srgbClr val="F8F4E9"/>
              </a:solidFill>
              <a:latin typeface="Arial"/>
              <a:ea typeface="Arial"/>
              <a:cs typeface="Arial"/>
              <a:sym typeface="Arial"/>
            </a:endParaRPr>
          </a:p>
        </p:txBody>
      </p:sp>
      <p:pic>
        <p:nvPicPr>
          <p:cNvPr id="415" name="Google Shape;415;p17"/>
          <p:cNvPicPr preferRelativeResize="0"/>
          <p:nvPr/>
        </p:nvPicPr>
        <p:blipFill rotWithShape="1">
          <a:blip r:embed="rId3">
            <a:alphaModFix/>
          </a:blip>
          <a:srcRect/>
          <a:stretch/>
        </p:blipFill>
        <p:spPr>
          <a:xfrm>
            <a:off x="2823151" y="1402129"/>
            <a:ext cx="3495675" cy="828675"/>
          </a:xfrm>
          <a:prstGeom prst="rect">
            <a:avLst/>
          </a:prstGeom>
          <a:noFill/>
          <a:ln>
            <a:noFill/>
          </a:ln>
        </p:spPr>
      </p:pic>
      <p:pic>
        <p:nvPicPr>
          <p:cNvPr id="2" name="Picture 1"/>
          <p:cNvPicPr>
            <a:picLocks noChangeAspect="1"/>
          </p:cNvPicPr>
          <p:nvPr/>
        </p:nvPicPr>
        <p:blipFill>
          <a:blip r:embed="rId4"/>
          <a:stretch>
            <a:fillRect/>
          </a:stretch>
        </p:blipFill>
        <p:spPr>
          <a:xfrm>
            <a:off x="3200400" y="3594141"/>
            <a:ext cx="2886075" cy="952500"/>
          </a:xfrm>
          <a:prstGeom prst="rect">
            <a:avLst/>
          </a:prstGeom>
        </p:spPr>
      </p:pic>
      <p:pic>
        <p:nvPicPr>
          <p:cNvPr id="3" name="Picture 2"/>
          <p:cNvPicPr>
            <a:picLocks noChangeAspect="1"/>
          </p:cNvPicPr>
          <p:nvPr/>
        </p:nvPicPr>
        <p:blipFill>
          <a:blip r:embed="rId5"/>
          <a:stretch>
            <a:fillRect/>
          </a:stretch>
        </p:blipFill>
        <p:spPr>
          <a:xfrm>
            <a:off x="3005137" y="2570473"/>
            <a:ext cx="3276600" cy="971550"/>
          </a:xfrm>
          <a:prstGeom prst="rect">
            <a:avLst/>
          </a:prstGeom>
        </p:spPr>
      </p:pic>
    </p:spTree>
  </p:cSld>
  <p:clrMapOvr>
    <a:masterClrMapping/>
  </p:clrMapOvr>
  <p:transition spd="slow">
    <p:cove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24078"/>
        </a:solidFill>
        <a:effectLst/>
      </p:bgPr>
    </p:bg>
    <p:spTree>
      <p:nvGrpSpPr>
        <p:cNvPr id="1" name="Shape 428"/>
        <p:cNvGrpSpPr/>
        <p:nvPr/>
      </p:nvGrpSpPr>
      <p:grpSpPr>
        <a:xfrm>
          <a:off x="0" y="0"/>
          <a:ext cx="0" cy="0"/>
          <a:chOff x="0" y="0"/>
          <a:chExt cx="0" cy="0"/>
        </a:xfrm>
      </p:grpSpPr>
      <p:sp>
        <p:nvSpPr>
          <p:cNvPr id="429" name="Google Shape;429;p3"/>
          <p:cNvSpPr txBox="1">
            <a:spLocks noGrp="1"/>
          </p:cNvSpPr>
          <p:nvPr>
            <p:ph type="title" idx="4294967295"/>
          </p:nvPr>
        </p:nvSpPr>
        <p:spPr>
          <a:xfrm>
            <a:off x="813704" y="247005"/>
            <a:ext cx="7911008" cy="1043146"/>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1500"/>
              </a:spcAft>
              <a:buSzPts val="3300"/>
              <a:buNone/>
            </a:pPr>
            <a:r>
              <a:rPr lang="en" sz="3200" b="1" dirty="0">
                <a:solidFill>
                  <a:srgbClr val="FDB338"/>
                </a:solidFill>
              </a:rPr>
              <a:t>RESULTS BASED ON DATA VISUALISATION: </a:t>
            </a:r>
            <a:br>
              <a:rPr lang="en" sz="3200" b="1" dirty="0">
                <a:solidFill>
                  <a:srgbClr val="FDB338"/>
                </a:solidFill>
              </a:rPr>
            </a:br>
            <a:r>
              <a:rPr lang="en" sz="3200" b="1" dirty="0">
                <a:solidFill>
                  <a:srgbClr val="FDB338"/>
                </a:solidFill>
              </a:rPr>
              <a:t>Training Accuracy VS Validation Accuracy Curve</a:t>
            </a:r>
            <a:endParaRPr sz="3200" dirty="0">
              <a:solidFill>
                <a:srgbClr val="FDB338"/>
              </a:solidFill>
            </a:endParaRPr>
          </a:p>
        </p:txBody>
      </p:sp>
      <p:sp>
        <p:nvSpPr>
          <p:cNvPr id="430" name="Google Shape;430;p3"/>
          <p:cNvSpPr txBox="1">
            <a:spLocks noGrp="1"/>
          </p:cNvSpPr>
          <p:nvPr>
            <p:ph type="subTitle" idx="4294967295"/>
          </p:nvPr>
        </p:nvSpPr>
        <p:spPr>
          <a:xfrm>
            <a:off x="955074" y="956434"/>
            <a:ext cx="3426128" cy="3845004"/>
          </a:xfrm>
          <a:prstGeom prst="rect">
            <a:avLst/>
          </a:prstGeom>
          <a:noFill/>
          <a:ln>
            <a:noFill/>
          </a:ln>
        </p:spPr>
        <p:txBody>
          <a:bodyPr spcFirstLastPara="1" wrap="square" lIns="91425" tIns="91425" rIns="91425" bIns="91425" anchor="ctr" anchorCtr="0">
            <a:normAutofit/>
          </a:bodyPr>
          <a:lstStyle/>
          <a:p>
            <a:pPr marL="0" marR="0" lvl="0" indent="0" algn="l" rtl="0">
              <a:lnSpc>
                <a:spcPct val="90000"/>
              </a:lnSpc>
              <a:spcBef>
                <a:spcPts val="1001"/>
              </a:spcBef>
              <a:spcAft>
                <a:spcPts val="0"/>
              </a:spcAft>
              <a:buClr>
                <a:schemeClr val="accent3"/>
              </a:buClr>
              <a:buSzPts val="1400"/>
              <a:buFont typeface="Montserrat"/>
              <a:buNone/>
            </a:pPr>
            <a:endParaRPr sz="2400" b="1" i="0" u="none" strike="noStrike" cap="none" dirty="0">
              <a:solidFill>
                <a:srgbClr val="F8F4E9"/>
              </a:solidFill>
              <a:latin typeface="Abel"/>
              <a:ea typeface="Abel"/>
              <a:cs typeface="Abel"/>
              <a:sym typeface="Abel"/>
            </a:endParaRPr>
          </a:p>
          <a:p>
            <a:pPr marL="0" marR="0" lvl="0" indent="0" algn="l" rtl="0">
              <a:lnSpc>
                <a:spcPct val="90000"/>
              </a:lnSpc>
              <a:spcBef>
                <a:spcPts val="1001"/>
              </a:spcBef>
              <a:spcAft>
                <a:spcPts val="0"/>
              </a:spcAft>
              <a:buClr>
                <a:schemeClr val="accent3"/>
              </a:buClr>
              <a:buSzPts val="1400"/>
              <a:buFont typeface="Montserrat"/>
              <a:buNone/>
            </a:pPr>
            <a:endParaRPr sz="1800" b="1" i="0" u="none" strike="noStrike" cap="none" dirty="0">
              <a:solidFill>
                <a:srgbClr val="F8F4E9"/>
              </a:solidFill>
              <a:latin typeface="Abel"/>
              <a:ea typeface="Abel"/>
              <a:cs typeface="Abel"/>
              <a:sym typeface="Abel"/>
            </a:endParaRPr>
          </a:p>
          <a:p>
            <a:pPr marL="0" marR="0" lvl="0" indent="0" algn="l" rtl="0">
              <a:lnSpc>
                <a:spcPct val="90000"/>
              </a:lnSpc>
              <a:spcBef>
                <a:spcPts val="1001"/>
              </a:spcBef>
              <a:spcAft>
                <a:spcPts val="0"/>
              </a:spcAft>
              <a:buClr>
                <a:schemeClr val="accent3"/>
              </a:buClr>
              <a:buSzPts val="1400"/>
              <a:buFont typeface="Montserrat"/>
              <a:buNone/>
            </a:pPr>
            <a:r>
              <a:rPr lang="en" sz="1600" b="1" i="0" u="none" strike="noStrike" cap="none" dirty="0">
                <a:solidFill>
                  <a:srgbClr val="F8F4E9"/>
                </a:solidFill>
                <a:latin typeface="Abel"/>
                <a:ea typeface="Abel"/>
                <a:cs typeface="Abel"/>
                <a:sym typeface="Abel"/>
              </a:rPr>
              <a:t>We conducted training using </a:t>
            </a:r>
            <a:r>
              <a:rPr lang="en" sz="1600" b="1" i="0" u="none" strike="noStrike" cap="none" dirty="0" smtClean="0">
                <a:solidFill>
                  <a:srgbClr val="F8F4E9"/>
                </a:solidFill>
                <a:latin typeface="Abel"/>
                <a:ea typeface="Abel"/>
                <a:cs typeface="Abel"/>
                <a:sym typeface="Abel"/>
              </a:rPr>
              <a:t>50 </a:t>
            </a:r>
            <a:r>
              <a:rPr lang="en" sz="1600" b="1" i="0" u="none" strike="noStrike" cap="none" dirty="0">
                <a:solidFill>
                  <a:srgbClr val="F8F4E9"/>
                </a:solidFill>
                <a:latin typeface="Abel"/>
                <a:ea typeface="Abel"/>
                <a:cs typeface="Abel"/>
                <a:sym typeface="Abel"/>
              </a:rPr>
              <a:t>epochs </a:t>
            </a:r>
            <a:endParaRPr sz="1600" b="1" i="0" u="none" strike="noStrike" cap="none" dirty="0">
              <a:solidFill>
                <a:srgbClr val="F8F4E9"/>
              </a:solidFill>
              <a:latin typeface="Abel"/>
              <a:ea typeface="Abel"/>
              <a:cs typeface="Abel"/>
              <a:sym typeface="Abel"/>
            </a:endParaRPr>
          </a:p>
          <a:p>
            <a:pPr marL="0" marR="0" lvl="0" indent="0" algn="l" rtl="0">
              <a:lnSpc>
                <a:spcPct val="90000"/>
              </a:lnSpc>
              <a:spcBef>
                <a:spcPts val="1001"/>
              </a:spcBef>
              <a:spcAft>
                <a:spcPts val="0"/>
              </a:spcAft>
              <a:buClr>
                <a:schemeClr val="accent3"/>
              </a:buClr>
              <a:buSzPts val="1400"/>
              <a:buFont typeface="Montserrat"/>
              <a:buNone/>
            </a:pPr>
            <a:r>
              <a:rPr lang="en" sz="1600" b="1" i="0" u="none" strike="noStrike" cap="none" dirty="0">
                <a:solidFill>
                  <a:srgbClr val="F8F4E9"/>
                </a:solidFill>
                <a:latin typeface="Abel"/>
                <a:ea typeface="Abel"/>
                <a:cs typeface="Abel"/>
                <a:sym typeface="Abel"/>
              </a:rPr>
              <a:t>On the </a:t>
            </a:r>
            <a:r>
              <a:rPr lang="en" sz="1600" b="1" i="0" u="none" strike="noStrike" cap="none" dirty="0" smtClean="0">
                <a:solidFill>
                  <a:srgbClr val="F8F4E9"/>
                </a:solidFill>
                <a:latin typeface="Abel"/>
                <a:ea typeface="Abel"/>
                <a:cs typeface="Abel"/>
                <a:sym typeface="Abel"/>
              </a:rPr>
              <a:t>47th </a:t>
            </a:r>
            <a:r>
              <a:rPr lang="en" sz="1600" b="1" i="0" u="none" strike="noStrike" cap="none" dirty="0">
                <a:solidFill>
                  <a:srgbClr val="F8F4E9"/>
                </a:solidFill>
                <a:latin typeface="Abel"/>
                <a:ea typeface="Abel"/>
                <a:cs typeface="Abel"/>
                <a:sym typeface="Abel"/>
              </a:rPr>
              <a:t>epoch:</a:t>
            </a:r>
            <a:endParaRPr dirty="0"/>
          </a:p>
          <a:p>
            <a:pPr marL="171450" marR="0" lvl="0" indent="-171450" algn="l" rtl="0">
              <a:lnSpc>
                <a:spcPct val="90000"/>
              </a:lnSpc>
              <a:spcBef>
                <a:spcPts val="1001"/>
              </a:spcBef>
              <a:spcAft>
                <a:spcPts val="0"/>
              </a:spcAft>
              <a:buClr>
                <a:schemeClr val="accent3"/>
              </a:buClr>
              <a:buSzPts val="1400"/>
              <a:buFont typeface="Montserrat"/>
              <a:buChar char="●"/>
            </a:pPr>
            <a:r>
              <a:rPr lang="en" sz="1600" b="1" i="0" u="none" strike="noStrike" cap="none" dirty="0">
                <a:solidFill>
                  <a:srgbClr val="F8F4E9"/>
                </a:solidFill>
                <a:latin typeface="Abel"/>
                <a:ea typeface="Abel"/>
                <a:cs typeface="Abel"/>
                <a:sym typeface="Abel"/>
              </a:rPr>
              <a:t>Training accuracy was </a:t>
            </a:r>
            <a:r>
              <a:rPr lang="en" sz="1600" b="1" dirty="0" smtClean="0">
                <a:solidFill>
                  <a:srgbClr val="F8F4E9"/>
                </a:solidFill>
                <a:latin typeface="Abel"/>
                <a:ea typeface="Abel"/>
                <a:cs typeface="Abel"/>
                <a:sym typeface="Abel"/>
              </a:rPr>
              <a:t>95.80</a:t>
            </a:r>
            <a:r>
              <a:rPr lang="en" sz="1600" b="1" i="0" u="none" strike="noStrike" cap="none" dirty="0" smtClean="0">
                <a:solidFill>
                  <a:srgbClr val="F8F4E9"/>
                </a:solidFill>
                <a:latin typeface="Abel"/>
                <a:ea typeface="Abel"/>
                <a:cs typeface="Abel"/>
                <a:sym typeface="Abel"/>
              </a:rPr>
              <a:t>%</a:t>
            </a:r>
            <a:endParaRPr dirty="0"/>
          </a:p>
          <a:p>
            <a:pPr marL="171450" marR="0" lvl="0" indent="-171450" algn="l" rtl="0">
              <a:lnSpc>
                <a:spcPct val="90000"/>
              </a:lnSpc>
              <a:spcBef>
                <a:spcPts val="1001"/>
              </a:spcBef>
              <a:spcAft>
                <a:spcPts val="0"/>
              </a:spcAft>
              <a:buClr>
                <a:schemeClr val="accent3"/>
              </a:buClr>
              <a:buSzPts val="1400"/>
              <a:buFont typeface="Montserrat"/>
              <a:buChar char="●"/>
            </a:pPr>
            <a:r>
              <a:rPr lang="en" sz="1600" b="1" i="0" u="none" strike="noStrike" cap="none" dirty="0">
                <a:solidFill>
                  <a:srgbClr val="F8F4E9"/>
                </a:solidFill>
                <a:latin typeface="Abel"/>
                <a:ea typeface="Abel"/>
                <a:cs typeface="Abel"/>
                <a:sym typeface="Abel"/>
              </a:rPr>
              <a:t>Validation accuracy was </a:t>
            </a:r>
            <a:r>
              <a:rPr lang="en" sz="1600" b="1" i="0" u="none" strike="noStrike" cap="none" dirty="0" smtClean="0">
                <a:solidFill>
                  <a:srgbClr val="F8F4E9"/>
                </a:solidFill>
                <a:latin typeface="Abel"/>
                <a:ea typeface="Abel"/>
                <a:cs typeface="Abel"/>
                <a:sym typeface="Abel"/>
              </a:rPr>
              <a:t>95.78%</a:t>
            </a:r>
            <a:endParaRPr dirty="0"/>
          </a:p>
          <a:p>
            <a:pPr marL="0" marR="0" lvl="0" indent="0" algn="l" rtl="0">
              <a:lnSpc>
                <a:spcPct val="90000"/>
              </a:lnSpc>
              <a:spcBef>
                <a:spcPts val="1001"/>
              </a:spcBef>
              <a:spcAft>
                <a:spcPts val="0"/>
              </a:spcAft>
              <a:buClr>
                <a:schemeClr val="accent3"/>
              </a:buClr>
              <a:buSzPts val="1400"/>
              <a:buFont typeface="Montserrat"/>
              <a:buNone/>
            </a:pPr>
            <a:endParaRPr dirty="0"/>
          </a:p>
          <a:p>
            <a:pPr marL="457200" marR="0" lvl="0" indent="0" algn="l" rtl="0">
              <a:lnSpc>
                <a:spcPct val="100000"/>
              </a:lnSpc>
              <a:spcBef>
                <a:spcPts val="0"/>
              </a:spcBef>
              <a:spcAft>
                <a:spcPts val="0"/>
              </a:spcAft>
              <a:buClr>
                <a:schemeClr val="accent3"/>
              </a:buClr>
              <a:buSzPts val="1400"/>
              <a:buFont typeface="Montserrat"/>
              <a:buNone/>
            </a:pPr>
            <a:endParaRPr sz="2400" b="0" i="0" u="none" strike="noStrike" cap="none" dirty="0">
              <a:solidFill>
                <a:srgbClr val="D1D5DB"/>
              </a:solidFill>
              <a:latin typeface="Montserrat"/>
              <a:ea typeface="Montserrat"/>
              <a:cs typeface="Montserrat"/>
              <a:sym typeface="Montserrat"/>
            </a:endParaRPr>
          </a:p>
        </p:txBody>
      </p:sp>
      <p:pic>
        <p:nvPicPr>
          <p:cNvPr id="3" name="Picture 2"/>
          <p:cNvPicPr>
            <a:picLocks noChangeAspect="1"/>
          </p:cNvPicPr>
          <p:nvPr/>
        </p:nvPicPr>
        <p:blipFill>
          <a:blip r:embed="rId3"/>
          <a:stretch>
            <a:fillRect/>
          </a:stretch>
        </p:blipFill>
        <p:spPr>
          <a:xfrm>
            <a:off x="5067300" y="1502573"/>
            <a:ext cx="3790950" cy="2752725"/>
          </a:xfrm>
          <a:prstGeom prst="rect">
            <a:avLst/>
          </a:prstGeom>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0"/>
                                        </p:tgtEl>
                                        <p:attrNameLst>
                                          <p:attrName>style.visibility</p:attrName>
                                        </p:attrNameLst>
                                      </p:cBhvr>
                                      <p:to>
                                        <p:strVal val="visible"/>
                                      </p:to>
                                    </p:set>
                                    <p:animEffect transition="in" filter="fade">
                                      <p:cBhvr>
                                        <p:cTn id="7" dur="1500"/>
                                        <p:tgtEl>
                                          <p:spTgt spid="4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24078"/>
        </a:solidFill>
        <a:effectLst/>
      </p:bgPr>
    </p:bg>
    <p:spTree>
      <p:nvGrpSpPr>
        <p:cNvPr id="1" name="Shape 459"/>
        <p:cNvGrpSpPr/>
        <p:nvPr/>
      </p:nvGrpSpPr>
      <p:grpSpPr>
        <a:xfrm>
          <a:off x="0" y="0"/>
          <a:ext cx="0" cy="0"/>
          <a:chOff x="0" y="0"/>
          <a:chExt cx="0" cy="0"/>
        </a:xfrm>
      </p:grpSpPr>
      <p:sp>
        <p:nvSpPr>
          <p:cNvPr id="460" name="Google Shape;460;p18"/>
          <p:cNvSpPr txBox="1">
            <a:spLocks noGrp="1"/>
          </p:cNvSpPr>
          <p:nvPr>
            <p:ph type="body" idx="1"/>
          </p:nvPr>
        </p:nvSpPr>
        <p:spPr>
          <a:xfrm>
            <a:off x="1547188" y="4571780"/>
            <a:ext cx="4088319" cy="626455"/>
          </a:xfrm>
          <a:prstGeom prst="rect">
            <a:avLst/>
          </a:prstGeom>
          <a:noFill/>
          <a:ln>
            <a:noFill/>
          </a:ln>
        </p:spPr>
        <p:txBody>
          <a:bodyPr spcFirstLastPara="1" wrap="square" lIns="91425" tIns="91425" rIns="91425" bIns="91425" anchor="t" anchorCtr="0">
            <a:noAutofit/>
          </a:bodyPr>
          <a:lstStyle/>
          <a:p>
            <a:pPr marL="139700" lvl="0" indent="0" algn="ctr" rtl="0">
              <a:lnSpc>
                <a:spcPct val="100000"/>
              </a:lnSpc>
              <a:spcBef>
                <a:spcPts val="0"/>
              </a:spcBef>
              <a:spcAft>
                <a:spcPts val="0"/>
              </a:spcAft>
              <a:buSzPts val="1400"/>
              <a:buNone/>
            </a:pPr>
            <a:r>
              <a:rPr lang="en" b="1" dirty="0">
                <a:solidFill>
                  <a:srgbClr val="F8F4E9"/>
                </a:solidFill>
              </a:rPr>
              <a:t>Comparison of our proposed model with some existing models</a:t>
            </a:r>
            <a:endParaRPr dirty="0"/>
          </a:p>
        </p:txBody>
      </p:sp>
      <p:sp>
        <p:nvSpPr>
          <p:cNvPr id="462" name="Google Shape;462;p18"/>
          <p:cNvSpPr txBox="1">
            <a:spLocks noGrp="1"/>
          </p:cNvSpPr>
          <p:nvPr>
            <p:ph type="title"/>
          </p:nvPr>
        </p:nvSpPr>
        <p:spPr>
          <a:xfrm>
            <a:off x="204691" y="408570"/>
            <a:ext cx="8683740" cy="43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1500"/>
              </a:spcAft>
              <a:buClr>
                <a:schemeClr val="dk1"/>
              </a:buClr>
              <a:buSzPts val="1100"/>
              <a:buNone/>
            </a:pPr>
            <a:r>
              <a:rPr lang="en" sz="3200" b="1" dirty="0">
                <a:solidFill>
                  <a:srgbClr val="FDB338"/>
                </a:solidFill>
              </a:rPr>
              <a:t>COMPARISON WITH OTHER MODELS</a:t>
            </a:r>
            <a:endParaRPr dirty="0"/>
          </a:p>
        </p:txBody>
      </p:sp>
      <p:sp>
        <p:nvSpPr>
          <p:cNvPr id="463" name="Google Shape;463;p18"/>
          <p:cNvSpPr txBox="1">
            <a:spLocks noGrp="1"/>
          </p:cNvSpPr>
          <p:nvPr>
            <p:ph type="subTitle" idx="3"/>
          </p:nvPr>
        </p:nvSpPr>
        <p:spPr>
          <a:xfrm>
            <a:off x="1551500" y="2382475"/>
            <a:ext cx="2599200" cy="215400"/>
          </a:xfrm>
          <a:prstGeom prst="rect">
            <a:avLst/>
          </a:prstGeom>
          <a:noFill/>
          <a:ln>
            <a:noFill/>
          </a:ln>
        </p:spPr>
        <p:txBody>
          <a:bodyPr spcFirstLastPara="1" wrap="square" lIns="91425" tIns="91425" rIns="91425" bIns="91425" anchor="ctr" anchorCtr="0">
            <a:normAutofit fontScale="25000" lnSpcReduction="20000"/>
          </a:bodyPr>
          <a:lstStyle/>
          <a:p>
            <a:pPr marL="0" marR="0" lvl="0" indent="0" algn="ctr" rtl="0">
              <a:lnSpc>
                <a:spcPct val="90000"/>
              </a:lnSpc>
              <a:spcBef>
                <a:spcPts val="1001"/>
              </a:spcBef>
              <a:spcAft>
                <a:spcPts val="0"/>
              </a:spcAft>
              <a:buClr>
                <a:schemeClr val="accent3"/>
              </a:buClr>
              <a:buSzPts val="1400"/>
              <a:buFont typeface="Montserrat"/>
              <a:buNone/>
            </a:pPr>
            <a:endParaRPr sz="2400" b="1">
              <a:solidFill>
                <a:srgbClr val="F8F4E9"/>
              </a:solidFill>
              <a:latin typeface="Abel"/>
              <a:ea typeface="Abel"/>
              <a:cs typeface="Abel"/>
              <a:sym typeface="Abel"/>
            </a:endParaRPr>
          </a:p>
          <a:p>
            <a:pPr marL="457200" lvl="0" indent="0" algn="ctr" rtl="0">
              <a:lnSpc>
                <a:spcPct val="100000"/>
              </a:lnSpc>
              <a:spcBef>
                <a:spcPts val="0"/>
              </a:spcBef>
              <a:spcAft>
                <a:spcPts val="0"/>
              </a:spcAft>
              <a:buSzPts val="1400"/>
              <a:buNone/>
            </a:pPr>
            <a:endParaRPr sz="2400">
              <a:solidFill>
                <a:srgbClr val="D1D5DB"/>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2907953861"/>
              </p:ext>
            </p:extLst>
          </p:nvPr>
        </p:nvGraphicFramePr>
        <p:xfrm>
          <a:off x="1326498" y="861022"/>
          <a:ext cx="4730019" cy="3799118"/>
        </p:xfrm>
        <a:graphic>
          <a:graphicData uri="http://schemas.openxmlformats.org/drawingml/2006/table">
            <a:tbl>
              <a:tblPr firstRow="1" bandRow="1">
                <a:tableStyleId>{04D02953-07F7-4906-9692-66DEBB30C3C6}</a:tableStyleId>
              </a:tblPr>
              <a:tblGrid>
                <a:gridCol w="1576673">
                  <a:extLst>
                    <a:ext uri="{9D8B030D-6E8A-4147-A177-3AD203B41FA5}">
                      <a16:colId xmlns:a16="http://schemas.microsoft.com/office/drawing/2014/main" val="3746354110"/>
                    </a:ext>
                  </a:extLst>
                </a:gridCol>
                <a:gridCol w="1576673">
                  <a:extLst>
                    <a:ext uri="{9D8B030D-6E8A-4147-A177-3AD203B41FA5}">
                      <a16:colId xmlns:a16="http://schemas.microsoft.com/office/drawing/2014/main" val="1893855316"/>
                    </a:ext>
                  </a:extLst>
                </a:gridCol>
                <a:gridCol w="1576673">
                  <a:extLst>
                    <a:ext uri="{9D8B030D-6E8A-4147-A177-3AD203B41FA5}">
                      <a16:colId xmlns:a16="http://schemas.microsoft.com/office/drawing/2014/main" val="2124441398"/>
                    </a:ext>
                  </a:extLst>
                </a:gridCol>
              </a:tblGrid>
              <a:tr h="295499">
                <a:tc>
                  <a:txBody>
                    <a:bodyPr/>
                    <a:lstStyle/>
                    <a:p>
                      <a:r>
                        <a:rPr lang="en-US" b="1" dirty="0" smtClean="0">
                          <a:solidFill>
                            <a:schemeClr val="bg1"/>
                          </a:solidFill>
                        </a:rPr>
                        <a:t>Author</a:t>
                      </a:r>
                      <a:endParaRPr lang="en-US" b="1" dirty="0">
                        <a:solidFill>
                          <a:schemeClr val="bg1"/>
                        </a:solidFill>
                      </a:endParaRPr>
                    </a:p>
                  </a:txBody>
                  <a:tcPr/>
                </a:tc>
                <a:tc>
                  <a:txBody>
                    <a:bodyPr/>
                    <a:lstStyle/>
                    <a:p>
                      <a:r>
                        <a:rPr lang="en-US" b="1" dirty="0" smtClean="0">
                          <a:solidFill>
                            <a:schemeClr val="bg1"/>
                          </a:solidFill>
                        </a:rPr>
                        <a:t>Model</a:t>
                      </a:r>
                      <a:endParaRPr lang="en-US" b="1" dirty="0">
                        <a:solidFill>
                          <a:schemeClr val="bg1"/>
                        </a:solidFill>
                      </a:endParaRPr>
                    </a:p>
                  </a:txBody>
                  <a:tcPr/>
                </a:tc>
                <a:tc>
                  <a:txBody>
                    <a:bodyPr/>
                    <a:lstStyle/>
                    <a:p>
                      <a:r>
                        <a:rPr lang="en-US" b="1" dirty="0" smtClean="0">
                          <a:solidFill>
                            <a:schemeClr val="bg1"/>
                          </a:solidFill>
                        </a:rPr>
                        <a:t>Accuracy</a:t>
                      </a:r>
                      <a:endParaRPr lang="en-US" b="1" dirty="0">
                        <a:solidFill>
                          <a:schemeClr val="bg1"/>
                        </a:solidFill>
                      </a:endParaRPr>
                    </a:p>
                  </a:txBody>
                  <a:tcPr/>
                </a:tc>
                <a:extLst>
                  <a:ext uri="{0D108BD9-81ED-4DB2-BD59-A6C34878D82A}">
                    <a16:rowId xmlns:a16="http://schemas.microsoft.com/office/drawing/2014/main" val="387916405"/>
                  </a:ext>
                </a:extLst>
              </a:tr>
              <a:tr h="502348">
                <a:tc>
                  <a:txBody>
                    <a:bodyPr/>
                    <a:lstStyle/>
                    <a:p>
                      <a:r>
                        <a:rPr lang="en-US" b="1" dirty="0" smtClean="0">
                          <a:solidFill>
                            <a:srgbClr val="FFC000"/>
                          </a:solidFill>
                        </a:rPr>
                        <a:t>Ahmed</a:t>
                      </a:r>
                      <a:r>
                        <a:rPr lang="en-US" b="1" baseline="0" dirty="0" smtClean="0">
                          <a:solidFill>
                            <a:srgbClr val="FFC000"/>
                          </a:solidFill>
                        </a:rPr>
                        <a:t> et al.[6]</a:t>
                      </a:r>
                      <a:endParaRPr lang="en-US" b="1" dirty="0">
                        <a:solidFill>
                          <a:srgbClr val="FFC000"/>
                        </a:solidFill>
                      </a:endParaRPr>
                    </a:p>
                  </a:txBody>
                  <a:tcPr/>
                </a:tc>
                <a:tc>
                  <a:txBody>
                    <a:bodyPr/>
                    <a:lstStyle/>
                    <a:p>
                      <a:r>
                        <a:rPr lang="en-US" b="1" dirty="0" smtClean="0">
                          <a:solidFill>
                            <a:srgbClr val="FFC000"/>
                          </a:solidFill>
                        </a:rPr>
                        <a:t>Ensembles of CNN</a:t>
                      </a:r>
                      <a:endParaRPr lang="en-US" b="1" dirty="0">
                        <a:solidFill>
                          <a:srgbClr val="FFC000"/>
                        </a:solidFill>
                      </a:endParaRPr>
                    </a:p>
                  </a:txBody>
                  <a:tcPr/>
                </a:tc>
                <a:tc>
                  <a:txBody>
                    <a:bodyPr/>
                    <a:lstStyle/>
                    <a:p>
                      <a:r>
                        <a:rPr lang="en-US" b="1" dirty="0" smtClean="0">
                          <a:solidFill>
                            <a:srgbClr val="FFC000"/>
                          </a:solidFill>
                        </a:rPr>
                        <a:t>57.1%</a:t>
                      </a:r>
                      <a:endParaRPr lang="en-US" b="1" dirty="0">
                        <a:solidFill>
                          <a:srgbClr val="FFC000"/>
                        </a:solidFill>
                      </a:endParaRPr>
                    </a:p>
                  </a:txBody>
                  <a:tcPr/>
                </a:tc>
                <a:extLst>
                  <a:ext uri="{0D108BD9-81ED-4DB2-BD59-A6C34878D82A}">
                    <a16:rowId xmlns:a16="http://schemas.microsoft.com/office/drawing/2014/main" val="1146311304"/>
                  </a:ext>
                </a:extLst>
              </a:tr>
              <a:tr h="451759">
                <a:tc>
                  <a:txBody>
                    <a:bodyPr/>
                    <a:lstStyle/>
                    <a:p>
                      <a:r>
                        <a:rPr lang="en-US" b="1" dirty="0" err="1" smtClean="0">
                          <a:solidFill>
                            <a:srgbClr val="FFC000"/>
                          </a:solidFill>
                        </a:rPr>
                        <a:t>Ayadi</a:t>
                      </a:r>
                      <a:r>
                        <a:rPr lang="en-US" b="1" dirty="0" smtClean="0">
                          <a:solidFill>
                            <a:srgbClr val="FFC000"/>
                          </a:solidFill>
                        </a:rPr>
                        <a:t> et al. [1]</a:t>
                      </a:r>
                      <a:endParaRPr lang="en-US" b="1" dirty="0">
                        <a:solidFill>
                          <a:srgbClr val="FFC000"/>
                        </a:solidFill>
                      </a:endParaRPr>
                    </a:p>
                  </a:txBody>
                  <a:tcPr/>
                </a:tc>
                <a:tc>
                  <a:txBody>
                    <a:bodyPr/>
                    <a:lstStyle/>
                    <a:p>
                      <a:r>
                        <a:rPr lang="en-US" b="1" dirty="0" smtClean="0">
                          <a:solidFill>
                            <a:srgbClr val="FFC000"/>
                          </a:solidFill>
                        </a:rPr>
                        <a:t>CNN</a:t>
                      </a:r>
                      <a:endParaRPr lang="en-US" b="1" dirty="0">
                        <a:solidFill>
                          <a:srgbClr val="FFC000"/>
                        </a:solidFill>
                      </a:endParaRPr>
                    </a:p>
                  </a:txBody>
                  <a:tcPr/>
                </a:tc>
                <a:tc>
                  <a:txBody>
                    <a:bodyPr/>
                    <a:lstStyle/>
                    <a:p>
                      <a:r>
                        <a:rPr lang="en-US" b="1" dirty="0" smtClean="0">
                          <a:solidFill>
                            <a:srgbClr val="FFC000"/>
                          </a:solidFill>
                        </a:rPr>
                        <a:t>93.71%</a:t>
                      </a:r>
                      <a:endParaRPr lang="en-US" b="1" dirty="0">
                        <a:solidFill>
                          <a:srgbClr val="FFC000"/>
                        </a:solidFill>
                      </a:endParaRPr>
                    </a:p>
                  </a:txBody>
                  <a:tcPr/>
                </a:tc>
                <a:extLst>
                  <a:ext uri="{0D108BD9-81ED-4DB2-BD59-A6C34878D82A}">
                    <a16:rowId xmlns:a16="http://schemas.microsoft.com/office/drawing/2014/main" val="3309212937"/>
                  </a:ext>
                </a:extLst>
              </a:tr>
              <a:tr h="502348">
                <a:tc>
                  <a:txBody>
                    <a:bodyPr/>
                    <a:lstStyle/>
                    <a:p>
                      <a:r>
                        <a:rPr lang="en-US" b="1" dirty="0" err="1" smtClean="0">
                          <a:solidFill>
                            <a:srgbClr val="FFC000"/>
                          </a:solidFill>
                        </a:rPr>
                        <a:t>Rehman</a:t>
                      </a:r>
                      <a:r>
                        <a:rPr lang="en-US" b="1" dirty="0" smtClean="0">
                          <a:solidFill>
                            <a:srgbClr val="FFC000"/>
                          </a:solidFill>
                        </a:rPr>
                        <a:t> et al. [2]</a:t>
                      </a:r>
                      <a:endParaRPr lang="en-US" b="1" dirty="0">
                        <a:solidFill>
                          <a:srgbClr val="FFC000"/>
                        </a:solidFill>
                      </a:endParaRPr>
                    </a:p>
                  </a:txBody>
                  <a:tcPr/>
                </a:tc>
                <a:tc>
                  <a:txBody>
                    <a:bodyPr/>
                    <a:lstStyle/>
                    <a:p>
                      <a:r>
                        <a:rPr lang="en-US" b="1" dirty="0" smtClean="0">
                          <a:solidFill>
                            <a:srgbClr val="FFC000"/>
                          </a:solidFill>
                        </a:rPr>
                        <a:t>CNN, VGG19</a:t>
                      </a:r>
                      <a:endParaRPr lang="en-US" b="1" dirty="0">
                        <a:solidFill>
                          <a:srgbClr val="FFC000"/>
                        </a:solidFill>
                      </a:endParaRPr>
                    </a:p>
                  </a:txBody>
                  <a:tcPr/>
                </a:tc>
                <a:tc>
                  <a:txBody>
                    <a:bodyPr/>
                    <a:lstStyle/>
                    <a:p>
                      <a:r>
                        <a:rPr lang="en-US" b="1" dirty="0" smtClean="0">
                          <a:solidFill>
                            <a:srgbClr val="FFC000"/>
                          </a:solidFill>
                        </a:rPr>
                        <a:t>92.67%</a:t>
                      </a:r>
                      <a:endParaRPr lang="en-US" b="1" dirty="0">
                        <a:solidFill>
                          <a:srgbClr val="FFC000"/>
                        </a:solidFill>
                      </a:endParaRPr>
                    </a:p>
                  </a:txBody>
                  <a:tcPr/>
                </a:tc>
                <a:extLst>
                  <a:ext uri="{0D108BD9-81ED-4DB2-BD59-A6C34878D82A}">
                    <a16:rowId xmlns:a16="http://schemas.microsoft.com/office/drawing/2014/main" val="3591336908"/>
                  </a:ext>
                </a:extLst>
              </a:tr>
              <a:tr h="502348">
                <a:tc>
                  <a:txBody>
                    <a:bodyPr/>
                    <a:lstStyle/>
                    <a:p>
                      <a:r>
                        <a:rPr lang="en-US" b="1" dirty="0" smtClean="0">
                          <a:solidFill>
                            <a:srgbClr val="FFC000"/>
                          </a:solidFill>
                        </a:rPr>
                        <a:t>Mahmud et al. [3]</a:t>
                      </a:r>
                      <a:endParaRPr lang="en-US" b="1" dirty="0">
                        <a:solidFill>
                          <a:srgbClr val="FFC000"/>
                        </a:solidFill>
                      </a:endParaRPr>
                    </a:p>
                  </a:txBody>
                  <a:tcPr/>
                </a:tc>
                <a:tc>
                  <a:txBody>
                    <a:bodyPr/>
                    <a:lstStyle/>
                    <a:p>
                      <a:r>
                        <a:rPr lang="en-US" b="1" dirty="0" smtClean="0">
                          <a:solidFill>
                            <a:srgbClr val="FFC000"/>
                          </a:solidFill>
                        </a:rPr>
                        <a:t>CNN</a:t>
                      </a:r>
                      <a:endParaRPr lang="en-US" b="1" dirty="0">
                        <a:solidFill>
                          <a:srgbClr val="FFC000"/>
                        </a:solidFill>
                      </a:endParaRPr>
                    </a:p>
                  </a:txBody>
                  <a:tcPr/>
                </a:tc>
                <a:tc>
                  <a:txBody>
                    <a:bodyPr/>
                    <a:lstStyle/>
                    <a:p>
                      <a:r>
                        <a:rPr lang="en-US" b="1" dirty="0" smtClean="0">
                          <a:solidFill>
                            <a:srgbClr val="FFC000"/>
                          </a:solidFill>
                        </a:rPr>
                        <a:t>93.3%</a:t>
                      </a:r>
                      <a:endParaRPr lang="en-US" b="1" dirty="0">
                        <a:solidFill>
                          <a:srgbClr val="FFC000"/>
                        </a:solidFill>
                      </a:endParaRPr>
                    </a:p>
                  </a:txBody>
                  <a:tcPr/>
                </a:tc>
                <a:extLst>
                  <a:ext uri="{0D108BD9-81ED-4DB2-BD59-A6C34878D82A}">
                    <a16:rowId xmlns:a16="http://schemas.microsoft.com/office/drawing/2014/main" val="1036982724"/>
                  </a:ext>
                </a:extLst>
              </a:tr>
              <a:tr h="502348">
                <a:tc>
                  <a:txBody>
                    <a:bodyPr/>
                    <a:lstStyle/>
                    <a:p>
                      <a:r>
                        <a:rPr lang="en-US" b="1" dirty="0" smtClean="0">
                          <a:solidFill>
                            <a:srgbClr val="FFC000"/>
                          </a:solidFill>
                        </a:rPr>
                        <a:t>Shraddha et al. [4]</a:t>
                      </a:r>
                      <a:endParaRPr lang="en-US" b="1" dirty="0">
                        <a:solidFill>
                          <a:srgbClr val="FFC000"/>
                        </a:solidFill>
                      </a:endParaRPr>
                    </a:p>
                  </a:txBody>
                  <a:tcPr/>
                </a:tc>
                <a:tc>
                  <a:txBody>
                    <a:bodyPr/>
                    <a:lstStyle/>
                    <a:p>
                      <a:r>
                        <a:rPr lang="en-US" b="1" dirty="0" smtClean="0">
                          <a:solidFill>
                            <a:srgbClr val="FFC000"/>
                          </a:solidFill>
                        </a:rPr>
                        <a:t>CNN</a:t>
                      </a:r>
                      <a:endParaRPr lang="en-US" b="1" dirty="0">
                        <a:solidFill>
                          <a:srgbClr val="FFC000"/>
                        </a:solidFill>
                      </a:endParaRPr>
                    </a:p>
                  </a:txBody>
                  <a:tcPr/>
                </a:tc>
                <a:tc>
                  <a:txBody>
                    <a:bodyPr/>
                    <a:lstStyle/>
                    <a:p>
                      <a:r>
                        <a:rPr lang="en-US" b="1" dirty="0" smtClean="0">
                          <a:solidFill>
                            <a:srgbClr val="FFC000"/>
                          </a:solidFill>
                        </a:rPr>
                        <a:t>87.42%</a:t>
                      </a:r>
                      <a:endParaRPr lang="en-US" b="1" dirty="0">
                        <a:solidFill>
                          <a:srgbClr val="FFC000"/>
                        </a:solidFill>
                      </a:endParaRPr>
                    </a:p>
                  </a:txBody>
                  <a:tcPr/>
                </a:tc>
                <a:extLst>
                  <a:ext uri="{0D108BD9-81ED-4DB2-BD59-A6C34878D82A}">
                    <a16:rowId xmlns:a16="http://schemas.microsoft.com/office/drawing/2014/main" val="3791844401"/>
                  </a:ext>
                </a:extLst>
              </a:tr>
              <a:tr h="451759">
                <a:tc>
                  <a:txBody>
                    <a:bodyPr/>
                    <a:lstStyle/>
                    <a:p>
                      <a:r>
                        <a:rPr lang="en-US" b="1" dirty="0" smtClean="0">
                          <a:solidFill>
                            <a:srgbClr val="FFC000"/>
                          </a:solidFill>
                        </a:rPr>
                        <a:t>Irmak et al.[5]</a:t>
                      </a:r>
                      <a:endParaRPr lang="en-US" b="1" dirty="0">
                        <a:solidFill>
                          <a:srgbClr val="FFC000"/>
                        </a:solidFill>
                      </a:endParaRPr>
                    </a:p>
                  </a:txBody>
                  <a:tcPr/>
                </a:tc>
                <a:tc>
                  <a:txBody>
                    <a:bodyPr/>
                    <a:lstStyle/>
                    <a:p>
                      <a:r>
                        <a:rPr lang="en-US" b="1" dirty="0" smtClean="0">
                          <a:solidFill>
                            <a:srgbClr val="FFC000"/>
                          </a:solidFill>
                        </a:rPr>
                        <a:t>25 layered CNN</a:t>
                      </a:r>
                      <a:endParaRPr lang="en-US" b="1" dirty="0">
                        <a:solidFill>
                          <a:srgbClr val="FFC000"/>
                        </a:solidFill>
                      </a:endParaRPr>
                    </a:p>
                  </a:txBody>
                  <a:tcPr/>
                </a:tc>
                <a:tc>
                  <a:txBody>
                    <a:bodyPr/>
                    <a:lstStyle/>
                    <a:p>
                      <a:r>
                        <a:rPr lang="en-US" b="1" dirty="0" smtClean="0">
                          <a:solidFill>
                            <a:srgbClr val="FFC000"/>
                          </a:solidFill>
                        </a:rPr>
                        <a:t>92.66%</a:t>
                      </a:r>
                      <a:endParaRPr lang="en-US" b="1" dirty="0">
                        <a:solidFill>
                          <a:srgbClr val="FFC000"/>
                        </a:solidFill>
                      </a:endParaRPr>
                    </a:p>
                  </a:txBody>
                  <a:tcPr/>
                </a:tc>
                <a:extLst>
                  <a:ext uri="{0D108BD9-81ED-4DB2-BD59-A6C34878D82A}">
                    <a16:rowId xmlns:a16="http://schemas.microsoft.com/office/drawing/2014/main" val="2744966183"/>
                  </a:ext>
                </a:extLst>
              </a:tr>
              <a:tr h="502348">
                <a:tc>
                  <a:txBody>
                    <a:bodyPr/>
                    <a:lstStyle/>
                    <a:p>
                      <a:r>
                        <a:rPr lang="en-US" b="1" dirty="0" smtClean="0">
                          <a:solidFill>
                            <a:srgbClr val="FFFF00"/>
                          </a:solidFill>
                        </a:rPr>
                        <a:t>Proposed Model</a:t>
                      </a:r>
                      <a:endParaRPr lang="en-US" b="1" dirty="0">
                        <a:solidFill>
                          <a:srgbClr val="FFFF00"/>
                        </a:solidFill>
                      </a:endParaRPr>
                    </a:p>
                  </a:txBody>
                  <a:tcPr/>
                </a:tc>
                <a:tc>
                  <a:txBody>
                    <a:bodyPr/>
                    <a:lstStyle/>
                    <a:p>
                      <a:r>
                        <a:rPr lang="en-US" b="1" dirty="0" smtClean="0">
                          <a:solidFill>
                            <a:srgbClr val="FFFF00"/>
                          </a:solidFill>
                        </a:rPr>
                        <a:t>Customized </a:t>
                      </a:r>
                      <a:r>
                        <a:rPr lang="en-US" b="1" dirty="0" err="1" smtClean="0">
                          <a:solidFill>
                            <a:srgbClr val="FFFF00"/>
                          </a:solidFill>
                        </a:rPr>
                        <a:t>Unet</a:t>
                      </a:r>
                      <a:r>
                        <a:rPr lang="en-US" b="1" dirty="0" smtClean="0">
                          <a:solidFill>
                            <a:srgbClr val="FFFF00"/>
                          </a:solidFill>
                        </a:rPr>
                        <a:t> CNN</a:t>
                      </a:r>
                      <a:endParaRPr lang="en-US" b="1" dirty="0">
                        <a:solidFill>
                          <a:srgbClr val="FFFF00"/>
                        </a:solidFill>
                      </a:endParaRPr>
                    </a:p>
                  </a:txBody>
                  <a:tcPr/>
                </a:tc>
                <a:tc>
                  <a:txBody>
                    <a:bodyPr/>
                    <a:lstStyle/>
                    <a:p>
                      <a:r>
                        <a:rPr lang="en-US" b="1" dirty="0" smtClean="0">
                          <a:solidFill>
                            <a:srgbClr val="FFFF00"/>
                          </a:solidFill>
                        </a:rPr>
                        <a:t>95.78%</a:t>
                      </a:r>
                      <a:endParaRPr lang="en-US" b="1" dirty="0">
                        <a:solidFill>
                          <a:srgbClr val="FFFF00"/>
                        </a:solidFill>
                      </a:endParaRPr>
                    </a:p>
                  </a:txBody>
                  <a:tcPr/>
                </a:tc>
                <a:extLst>
                  <a:ext uri="{0D108BD9-81ED-4DB2-BD59-A6C34878D82A}">
                    <a16:rowId xmlns:a16="http://schemas.microsoft.com/office/drawing/2014/main" val="2645247199"/>
                  </a:ext>
                </a:extLst>
              </a:tr>
            </a:tbl>
          </a:graphicData>
        </a:graphic>
      </p:graphicFrame>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0"/>
                                        </p:tgtEl>
                                        <p:attrNameLst>
                                          <p:attrName>style.visibility</p:attrName>
                                        </p:attrNameLst>
                                      </p:cBhvr>
                                      <p:to>
                                        <p:strVal val="visible"/>
                                      </p:to>
                                    </p:set>
                                    <p:animEffect transition="in" filter="fade">
                                      <p:cBhvr>
                                        <p:cTn id="7" dur="1000"/>
                                        <p:tgtEl>
                                          <p:spTgt spid="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24078"/>
        </a:solidFill>
        <a:effectLst/>
      </p:bgPr>
    </p:bg>
    <p:spTree>
      <p:nvGrpSpPr>
        <p:cNvPr id="1" name="Shape 470"/>
        <p:cNvGrpSpPr/>
        <p:nvPr/>
      </p:nvGrpSpPr>
      <p:grpSpPr>
        <a:xfrm>
          <a:off x="0" y="0"/>
          <a:ext cx="0" cy="0"/>
          <a:chOff x="0" y="0"/>
          <a:chExt cx="0" cy="0"/>
        </a:xfrm>
      </p:grpSpPr>
      <p:sp>
        <p:nvSpPr>
          <p:cNvPr id="471" name="Google Shape;471;p9"/>
          <p:cNvSpPr txBox="1">
            <a:spLocks noGrp="1"/>
          </p:cNvSpPr>
          <p:nvPr>
            <p:ph type="body" idx="4294967295"/>
          </p:nvPr>
        </p:nvSpPr>
        <p:spPr>
          <a:xfrm>
            <a:off x="1084492" y="1564105"/>
            <a:ext cx="6967710" cy="2880617"/>
          </a:xfrm>
          <a:prstGeom prst="rect">
            <a:avLst/>
          </a:prstGeom>
          <a:noFill/>
          <a:ln>
            <a:noFill/>
          </a:ln>
        </p:spPr>
        <p:txBody>
          <a:bodyPr spcFirstLastPara="1" wrap="square" lIns="91425" tIns="91425" rIns="91425" bIns="91425" anchor="t" anchorCtr="0">
            <a:noAutofit/>
          </a:bodyPr>
          <a:lstStyle/>
          <a:p>
            <a:pPr marL="457200" lvl="0" indent="-317500" algn="just" rtl="0">
              <a:lnSpc>
                <a:spcPct val="100000"/>
              </a:lnSpc>
              <a:spcBef>
                <a:spcPts val="0"/>
              </a:spcBef>
              <a:spcAft>
                <a:spcPts val="0"/>
              </a:spcAft>
              <a:buClr>
                <a:srgbClr val="E9E2C9"/>
              </a:buClr>
              <a:buSzPts val="2000"/>
              <a:buChar char="●"/>
            </a:pPr>
            <a:r>
              <a:rPr lang="en" sz="1600" b="1" dirty="0">
                <a:solidFill>
                  <a:srgbClr val="F8F4E9"/>
                </a:solidFill>
              </a:rPr>
              <a:t>The current model is limited to </a:t>
            </a:r>
            <a:r>
              <a:rPr lang="en" sz="1600" b="1" dirty="0" smtClean="0">
                <a:solidFill>
                  <a:srgbClr val="F8F4E9"/>
                </a:solidFill>
              </a:rPr>
              <a:t>medical </a:t>
            </a:r>
            <a:r>
              <a:rPr lang="en" sz="1600" b="1" dirty="0">
                <a:solidFill>
                  <a:srgbClr val="F8F4E9"/>
                </a:solidFill>
              </a:rPr>
              <a:t>imaging datasets, thus there is a potential for enhanced performance with the inclusion of </a:t>
            </a:r>
            <a:r>
              <a:rPr lang="en" sz="1600" b="1" dirty="0" smtClean="0">
                <a:solidFill>
                  <a:srgbClr val="F8F4E9"/>
                </a:solidFill>
              </a:rPr>
              <a:t>large datasets</a:t>
            </a:r>
            <a:r>
              <a:rPr lang="en" sz="1600" b="1" dirty="0">
                <a:solidFill>
                  <a:srgbClr val="F8F4E9"/>
                </a:solidFill>
              </a:rPr>
              <a:t>.</a:t>
            </a:r>
            <a:endParaRPr sz="1600" b="1" dirty="0">
              <a:solidFill>
                <a:srgbClr val="F8F4E9"/>
              </a:solidFill>
            </a:endParaRPr>
          </a:p>
          <a:p>
            <a:pPr marL="457200" lvl="0" indent="-190500" algn="just" rtl="0">
              <a:lnSpc>
                <a:spcPct val="100000"/>
              </a:lnSpc>
              <a:spcBef>
                <a:spcPts val="0"/>
              </a:spcBef>
              <a:spcAft>
                <a:spcPts val="0"/>
              </a:spcAft>
              <a:buClr>
                <a:srgbClr val="E9E2C9"/>
              </a:buClr>
              <a:buSzPts val="2000"/>
              <a:buNone/>
            </a:pPr>
            <a:endParaRPr sz="1600" b="1" dirty="0">
              <a:solidFill>
                <a:srgbClr val="F8F4E9"/>
              </a:solidFill>
            </a:endParaRPr>
          </a:p>
          <a:p>
            <a:pPr marL="457200" lvl="0" indent="-317500" algn="just" rtl="0">
              <a:lnSpc>
                <a:spcPct val="100000"/>
              </a:lnSpc>
              <a:spcBef>
                <a:spcPts val="0"/>
              </a:spcBef>
              <a:spcAft>
                <a:spcPts val="0"/>
              </a:spcAft>
              <a:buClr>
                <a:srgbClr val="E9E2C9"/>
              </a:buClr>
              <a:buSzPts val="2000"/>
              <a:buChar char="●"/>
            </a:pPr>
            <a:r>
              <a:rPr lang="en" sz="1600" b="1" dirty="0">
                <a:solidFill>
                  <a:srgbClr val="F8F4E9"/>
                </a:solidFill>
              </a:rPr>
              <a:t>There are more than 120 types of brain tumor but we are only working with </a:t>
            </a:r>
            <a:r>
              <a:rPr lang="en" sz="1600" b="1" dirty="0" smtClean="0">
                <a:solidFill>
                  <a:srgbClr val="F8F4E9"/>
                </a:solidFill>
              </a:rPr>
              <a:t>detection of brain </a:t>
            </a:r>
            <a:r>
              <a:rPr lang="en" sz="1600" b="1" dirty="0">
                <a:solidFill>
                  <a:srgbClr val="F8F4E9"/>
                </a:solidFill>
              </a:rPr>
              <a:t>tumor </a:t>
            </a:r>
            <a:r>
              <a:rPr lang="en" sz="1600" b="1" dirty="0" smtClean="0">
                <a:solidFill>
                  <a:srgbClr val="F8F4E9"/>
                </a:solidFill>
              </a:rPr>
              <a:t>whether it happen or not with segmentation.</a:t>
            </a:r>
            <a:r>
              <a:rPr lang="en" sz="1600" b="1" dirty="0" smtClean="0">
                <a:solidFill>
                  <a:srgbClr val="F8F4E9"/>
                </a:solidFill>
              </a:rPr>
              <a:t> </a:t>
            </a:r>
            <a:endParaRPr sz="1600" b="1" dirty="0">
              <a:solidFill>
                <a:srgbClr val="F8F4E9"/>
              </a:solidFill>
            </a:endParaRPr>
          </a:p>
          <a:p>
            <a:pPr marL="342900" lvl="0" indent="-215900" algn="l" rtl="0">
              <a:lnSpc>
                <a:spcPct val="100000"/>
              </a:lnSpc>
              <a:spcBef>
                <a:spcPts val="0"/>
              </a:spcBef>
              <a:spcAft>
                <a:spcPts val="0"/>
              </a:spcAft>
              <a:buClr>
                <a:srgbClr val="D1D5DB"/>
              </a:buClr>
              <a:buSzPts val="2000"/>
              <a:buNone/>
            </a:pPr>
            <a:endParaRPr sz="1600" b="1" dirty="0">
              <a:solidFill>
                <a:schemeClr val="lt1"/>
              </a:solidFill>
            </a:endParaRPr>
          </a:p>
          <a:p>
            <a:pPr marL="0" lvl="0" indent="0" algn="l" rtl="0">
              <a:lnSpc>
                <a:spcPct val="100000"/>
              </a:lnSpc>
              <a:spcBef>
                <a:spcPts val="0"/>
              </a:spcBef>
              <a:spcAft>
                <a:spcPts val="0"/>
              </a:spcAft>
              <a:buClr>
                <a:srgbClr val="D1D5DB"/>
              </a:buClr>
              <a:buSzPts val="2000"/>
              <a:buNone/>
            </a:pPr>
            <a:endParaRPr sz="2000" b="1" dirty="0">
              <a:solidFill>
                <a:schemeClr val="lt1"/>
              </a:solidFill>
              <a:latin typeface="Abel"/>
              <a:ea typeface="Abel"/>
              <a:cs typeface="Abel"/>
              <a:sym typeface="Abel"/>
            </a:endParaRPr>
          </a:p>
          <a:p>
            <a:pPr marL="101600" lvl="0" indent="0" algn="l" rtl="0">
              <a:lnSpc>
                <a:spcPct val="90000"/>
              </a:lnSpc>
              <a:spcBef>
                <a:spcPts val="1001"/>
              </a:spcBef>
              <a:spcAft>
                <a:spcPts val="0"/>
              </a:spcAft>
              <a:buClr>
                <a:srgbClr val="D1D5DB"/>
              </a:buClr>
              <a:buSzPts val="2000"/>
              <a:buNone/>
            </a:pPr>
            <a:endParaRPr sz="2000" b="1" dirty="0">
              <a:solidFill>
                <a:srgbClr val="D1D5DB"/>
              </a:solidFill>
              <a:latin typeface="Abel"/>
              <a:ea typeface="Abel"/>
              <a:cs typeface="Abel"/>
              <a:sym typeface="Abel"/>
            </a:endParaRPr>
          </a:p>
        </p:txBody>
      </p:sp>
      <p:sp>
        <p:nvSpPr>
          <p:cNvPr id="472" name="Google Shape;472;p9"/>
          <p:cNvSpPr txBox="1">
            <a:spLocks noGrp="1"/>
          </p:cNvSpPr>
          <p:nvPr>
            <p:ph type="title" idx="4294967295"/>
          </p:nvPr>
        </p:nvSpPr>
        <p:spPr>
          <a:xfrm>
            <a:off x="1996950" y="1004405"/>
            <a:ext cx="5150100" cy="43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00"/>
              <a:buNone/>
            </a:pPr>
            <a:r>
              <a:rPr lang="en" sz="3200" b="1">
                <a:solidFill>
                  <a:srgbClr val="FDB338"/>
                </a:solidFill>
              </a:rPr>
              <a:t>LIMITATIONS</a:t>
            </a:r>
            <a:endParaRPr sz="3200" b="1">
              <a:solidFill>
                <a:srgbClr val="FDB338"/>
              </a:solidFill>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1">
                                            <p:txEl>
                                              <p:pRg st="0" end="0"/>
                                            </p:txEl>
                                          </p:spTgt>
                                        </p:tgtEl>
                                        <p:attrNameLst>
                                          <p:attrName>style.visibility</p:attrName>
                                        </p:attrNameLst>
                                      </p:cBhvr>
                                      <p:to>
                                        <p:strVal val="visible"/>
                                      </p:to>
                                    </p:set>
                                    <p:animEffect transition="in" filter="fade">
                                      <p:cBhvr>
                                        <p:cTn id="7" dur="1000"/>
                                        <p:tgtEl>
                                          <p:spTgt spid="4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1">
                                            <p:txEl>
                                              <p:pRg st="2" end="2"/>
                                            </p:txEl>
                                          </p:spTgt>
                                        </p:tgtEl>
                                        <p:attrNameLst>
                                          <p:attrName>style.visibility</p:attrName>
                                        </p:attrNameLst>
                                      </p:cBhvr>
                                      <p:to>
                                        <p:strVal val="visible"/>
                                      </p:to>
                                    </p:set>
                                    <p:animEffect transition="in" filter="fade">
                                      <p:cBhvr>
                                        <p:cTn id="12" dur="1000"/>
                                        <p:tgtEl>
                                          <p:spTgt spid="47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24078"/>
        </a:solidFill>
        <a:effectLst/>
      </p:bgPr>
    </p:bg>
    <p:spTree>
      <p:nvGrpSpPr>
        <p:cNvPr id="1" name="Shape 476"/>
        <p:cNvGrpSpPr/>
        <p:nvPr/>
      </p:nvGrpSpPr>
      <p:grpSpPr>
        <a:xfrm>
          <a:off x="0" y="0"/>
          <a:ext cx="0" cy="0"/>
          <a:chOff x="0" y="0"/>
          <a:chExt cx="0" cy="0"/>
        </a:xfrm>
      </p:grpSpPr>
      <p:sp>
        <p:nvSpPr>
          <p:cNvPr id="477" name="Google Shape;477;p20"/>
          <p:cNvSpPr txBox="1"/>
          <p:nvPr/>
        </p:nvSpPr>
        <p:spPr>
          <a:xfrm>
            <a:off x="895991" y="350597"/>
            <a:ext cx="7334700" cy="768642"/>
          </a:xfrm>
          <a:prstGeom prst="rect">
            <a:avLst/>
          </a:prstGeom>
          <a:noFill/>
          <a:ln>
            <a:noFill/>
          </a:ln>
          <a:effectLst>
            <a:outerShdw blurRad="57150" dist="19050" dir="5400000" algn="bl" rotWithShape="0">
              <a:srgbClr val="000000">
                <a:alpha val="47843"/>
              </a:srgbClr>
            </a:outerShdw>
          </a:effectLst>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 sz="3300" b="1" i="0" u="none" strike="noStrike" cap="none">
                <a:solidFill>
                  <a:srgbClr val="FDB338"/>
                </a:solidFill>
                <a:latin typeface="Abel"/>
                <a:ea typeface="Abel"/>
                <a:cs typeface="Abel"/>
                <a:sym typeface="Abel"/>
              </a:rPr>
              <a:t>FUTURE WORKS  </a:t>
            </a:r>
            <a:endParaRPr sz="3300" b="1" i="0" u="none" strike="noStrike" cap="none">
              <a:solidFill>
                <a:srgbClr val="FDB338"/>
              </a:solidFill>
              <a:latin typeface="Abel"/>
              <a:ea typeface="Abel"/>
              <a:cs typeface="Abel"/>
              <a:sym typeface="Abel"/>
            </a:endParaRPr>
          </a:p>
        </p:txBody>
      </p:sp>
      <p:sp>
        <p:nvSpPr>
          <p:cNvPr id="478" name="Google Shape;478;p20"/>
          <p:cNvSpPr txBox="1"/>
          <p:nvPr/>
        </p:nvSpPr>
        <p:spPr>
          <a:xfrm>
            <a:off x="893013" y="1165694"/>
            <a:ext cx="7340700" cy="3300873"/>
          </a:xfrm>
          <a:prstGeom prst="rect">
            <a:avLst/>
          </a:prstGeom>
          <a:noFill/>
          <a:ln>
            <a:noFill/>
          </a:ln>
        </p:spPr>
        <p:txBody>
          <a:bodyPr spcFirstLastPara="1" wrap="square" lIns="91425" tIns="91425" rIns="91425" bIns="91425" anchor="t" anchorCtr="0">
            <a:spAutoFit/>
          </a:bodyPr>
          <a:lstStyle/>
          <a:p>
            <a:pPr marL="457200" lvl="0" indent="-355600" algn="just" rtl="0">
              <a:spcBef>
                <a:spcPts val="0"/>
              </a:spcBef>
              <a:spcAft>
                <a:spcPts val="0"/>
              </a:spcAft>
              <a:buClr>
                <a:schemeClr val="accent3"/>
              </a:buClr>
              <a:buSzPts val="2000"/>
              <a:buFont typeface="Montserrat"/>
              <a:buChar char="●"/>
            </a:pPr>
            <a:r>
              <a:rPr lang="en" sz="1600" b="1" dirty="0">
                <a:solidFill>
                  <a:srgbClr val="F8F4E9"/>
                </a:solidFill>
                <a:latin typeface="Montserrat"/>
                <a:ea typeface="Montserrat"/>
                <a:cs typeface="Montserrat"/>
                <a:sym typeface="Montserrat"/>
              </a:rPr>
              <a:t>Explore the application of the current model to be able to work with </a:t>
            </a:r>
            <a:r>
              <a:rPr lang="en" sz="1600" b="1" dirty="0" smtClean="0">
                <a:solidFill>
                  <a:srgbClr val="F8F4E9"/>
                </a:solidFill>
                <a:latin typeface="Montserrat"/>
                <a:ea typeface="Montserrat"/>
                <a:cs typeface="Montserrat"/>
                <a:sym typeface="Montserrat"/>
              </a:rPr>
              <a:t>large amount of 3D </a:t>
            </a:r>
            <a:r>
              <a:rPr lang="en" sz="1600" b="1" dirty="0">
                <a:solidFill>
                  <a:srgbClr val="F8F4E9"/>
                </a:solidFill>
                <a:latin typeface="Montserrat"/>
                <a:ea typeface="Montserrat"/>
                <a:cs typeface="Montserrat"/>
                <a:sym typeface="Montserrat"/>
              </a:rPr>
              <a:t>brain tumor datasets.  </a:t>
            </a:r>
            <a:endParaRPr sz="1600" b="1" dirty="0">
              <a:solidFill>
                <a:srgbClr val="F8F4E9"/>
              </a:solidFill>
              <a:latin typeface="Montserrat"/>
              <a:ea typeface="Montserrat"/>
              <a:cs typeface="Montserrat"/>
              <a:sym typeface="Montserrat"/>
            </a:endParaRPr>
          </a:p>
          <a:p>
            <a:pPr marL="457200" lvl="0" indent="0" algn="just" rtl="0">
              <a:spcBef>
                <a:spcPts val="0"/>
              </a:spcBef>
              <a:spcAft>
                <a:spcPts val="0"/>
              </a:spcAft>
              <a:buNone/>
            </a:pPr>
            <a:endParaRPr sz="1600" b="1" dirty="0">
              <a:solidFill>
                <a:srgbClr val="F8F4E9"/>
              </a:solidFill>
              <a:latin typeface="Montserrat"/>
              <a:ea typeface="Montserrat"/>
              <a:cs typeface="Montserrat"/>
              <a:sym typeface="Montserrat"/>
            </a:endParaRPr>
          </a:p>
          <a:p>
            <a:pPr marL="457200" lvl="0" indent="-330200" algn="just" rtl="0">
              <a:spcBef>
                <a:spcPts val="0"/>
              </a:spcBef>
              <a:spcAft>
                <a:spcPts val="0"/>
              </a:spcAft>
              <a:buClr>
                <a:srgbClr val="F8F4E9"/>
              </a:buClr>
              <a:buSzPts val="1600"/>
              <a:buFont typeface="Montserrat"/>
              <a:buChar char="●"/>
            </a:pPr>
            <a:r>
              <a:rPr lang="en" sz="1600" b="1" dirty="0">
                <a:solidFill>
                  <a:srgbClr val="F8F4E9"/>
                </a:solidFill>
                <a:latin typeface="Montserrat"/>
                <a:ea typeface="Montserrat"/>
                <a:cs typeface="Montserrat"/>
                <a:sym typeface="Montserrat"/>
              </a:rPr>
              <a:t>Expand the dataset to include a broader range of brain tumor classes, allowing the model to distinguish between a wider variety of clinical diseases.</a:t>
            </a:r>
            <a:endParaRPr sz="1600" b="1" dirty="0">
              <a:solidFill>
                <a:srgbClr val="F8F4E9"/>
              </a:solidFill>
              <a:latin typeface="Montserrat"/>
              <a:ea typeface="Montserrat"/>
              <a:cs typeface="Montserrat"/>
              <a:sym typeface="Montserrat"/>
            </a:endParaRPr>
          </a:p>
          <a:p>
            <a:pPr marL="457200" lvl="0" indent="0" algn="just" rtl="0">
              <a:spcBef>
                <a:spcPts val="0"/>
              </a:spcBef>
              <a:spcAft>
                <a:spcPts val="0"/>
              </a:spcAft>
              <a:buNone/>
            </a:pPr>
            <a:endParaRPr sz="1600" b="1" dirty="0">
              <a:solidFill>
                <a:srgbClr val="F8F4E9"/>
              </a:solidFill>
              <a:latin typeface="Montserrat"/>
              <a:ea typeface="Montserrat"/>
              <a:cs typeface="Montserrat"/>
              <a:sym typeface="Montserrat"/>
            </a:endParaRPr>
          </a:p>
          <a:p>
            <a:pPr marL="457200" lvl="0" indent="-330200" algn="just" rtl="0">
              <a:spcBef>
                <a:spcPts val="0"/>
              </a:spcBef>
              <a:spcAft>
                <a:spcPts val="0"/>
              </a:spcAft>
              <a:buClr>
                <a:srgbClr val="F8F4E9"/>
              </a:buClr>
              <a:buSzPts val="1600"/>
              <a:buFont typeface="Montserrat"/>
              <a:buChar char="●"/>
            </a:pPr>
            <a:r>
              <a:rPr lang="en" sz="1600" b="1" dirty="0">
                <a:solidFill>
                  <a:srgbClr val="F8F4E9"/>
                </a:solidFill>
                <a:latin typeface="Montserrat"/>
                <a:ea typeface="Montserrat"/>
                <a:cs typeface="Montserrat"/>
                <a:sym typeface="Montserrat"/>
              </a:rPr>
              <a:t>Investigate the integration of new deep learning models into the methodology to further improve </a:t>
            </a:r>
            <a:r>
              <a:rPr lang="en" sz="1600" b="1" dirty="0" smtClean="0">
                <a:solidFill>
                  <a:srgbClr val="F8F4E9"/>
                </a:solidFill>
                <a:latin typeface="Montserrat"/>
                <a:ea typeface="Montserrat"/>
                <a:cs typeface="Montserrat"/>
                <a:sym typeface="Montserrat"/>
              </a:rPr>
              <a:t>detection &amp; classification </a:t>
            </a:r>
            <a:r>
              <a:rPr lang="en" sz="1600" b="1" dirty="0">
                <a:solidFill>
                  <a:srgbClr val="F8F4E9"/>
                </a:solidFill>
                <a:latin typeface="Montserrat"/>
                <a:ea typeface="Montserrat"/>
                <a:cs typeface="Montserrat"/>
                <a:sym typeface="Montserrat"/>
              </a:rPr>
              <a:t>accuracy and efficiency.</a:t>
            </a:r>
            <a:endParaRPr sz="1600" b="1" dirty="0">
              <a:solidFill>
                <a:srgbClr val="F8F4E9"/>
              </a:solidFill>
              <a:latin typeface="Montserrat"/>
              <a:ea typeface="Montserrat"/>
              <a:cs typeface="Montserrat"/>
              <a:sym typeface="Montserrat"/>
            </a:endParaRPr>
          </a:p>
          <a:p>
            <a:pPr marL="457200" marR="0" lvl="0" indent="0" algn="just" rtl="0">
              <a:lnSpc>
                <a:spcPct val="100000"/>
              </a:lnSpc>
              <a:spcBef>
                <a:spcPts val="0"/>
              </a:spcBef>
              <a:spcAft>
                <a:spcPts val="0"/>
              </a:spcAft>
              <a:buNone/>
            </a:pPr>
            <a:endParaRPr dirty="0"/>
          </a:p>
          <a:p>
            <a:pPr marL="285750" marR="0" lvl="0" indent="-158750" algn="just" rtl="0">
              <a:lnSpc>
                <a:spcPct val="100000"/>
              </a:lnSpc>
              <a:spcBef>
                <a:spcPts val="0"/>
              </a:spcBef>
              <a:spcAft>
                <a:spcPts val="1500"/>
              </a:spcAft>
              <a:buClr>
                <a:srgbClr val="000000"/>
              </a:buClr>
              <a:buSzPts val="2000"/>
              <a:buFont typeface="Arial"/>
              <a:buNone/>
            </a:pPr>
            <a:endParaRPr sz="1600" b="1" i="0" u="none" strike="noStrike" cap="none" dirty="0">
              <a:solidFill>
                <a:schemeClr val="lt1"/>
              </a:solidFill>
              <a:latin typeface="Montserrat"/>
              <a:ea typeface="Montserrat"/>
              <a:cs typeface="Montserrat"/>
              <a:sym typeface="Montserrat"/>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8">
                                            <p:txEl>
                                              <p:pRg st="0" end="0"/>
                                            </p:txEl>
                                          </p:spTgt>
                                        </p:tgtEl>
                                        <p:attrNameLst>
                                          <p:attrName>style.visibility</p:attrName>
                                        </p:attrNameLst>
                                      </p:cBhvr>
                                      <p:to>
                                        <p:strVal val="visible"/>
                                      </p:to>
                                    </p:set>
                                    <p:animEffect transition="in" filter="fade">
                                      <p:cBhvr>
                                        <p:cTn id="7" dur="1000"/>
                                        <p:tgtEl>
                                          <p:spTgt spid="47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8">
                                            <p:txEl>
                                              <p:pRg st="2" end="2"/>
                                            </p:txEl>
                                          </p:spTgt>
                                        </p:tgtEl>
                                        <p:attrNameLst>
                                          <p:attrName>style.visibility</p:attrName>
                                        </p:attrNameLst>
                                      </p:cBhvr>
                                      <p:to>
                                        <p:strVal val="visible"/>
                                      </p:to>
                                    </p:set>
                                    <p:animEffect transition="in" filter="fade">
                                      <p:cBhvr>
                                        <p:cTn id="12" dur="1000"/>
                                        <p:tgtEl>
                                          <p:spTgt spid="47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8">
                                            <p:txEl>
                                              <p:pRg st="4" end="4"/>
                                            </p:txEl>
                                          </p:spTgt>
                                        </p:tgtEl>
                                        <p:attrNameLst>
                                          <p:attrName>style.visibility</p:attrName>
                                        </p:attrNameLst>
                                      </p:cBhvr>
                                      <p:to>
                                        <p:strVal val="visible"/>
                                      </p:to>
                                    </p:set>
                                    <p:animEffect transition="in" filter="fade">
                                      <p:cBhvr>
                                        <p:cTn id="17" dur="1000"/>
                                        <p:tgtEl>
                                          <p:spTgt spid="47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24078"/>
        </a:solidFill>
        <a:effectLst/>
      </p:bgPr>
    </p:bg>
    <p:spTree>
      <p:nvGrpSpPr>
        <p:cNvPr id="1" name="Shape 482"/>
        <p:cNvGrpSpPr/>
        <p:nvPr/>
      </p:nvGrpSpPr>
      <p:grpSpPr>
        <a:xfrm>
          <a:off x="0" y="0"/>
          <a:ext cx="0" cy="0"/>
          <a:chOff x="0" y="0"/>
          <a:chExt cx="0" cy="0"/>
        </a:xfrm>
      </p:grpSpPr>
      <p:sp>
        <p:nvSpPr>
          <p:cNvPr id="483" name="Google Shape;483;p19"/>
          <p:cNvSpPr txBox="1">
            <a:spLocks noGrp="1"/>
          </p:cNvSpPr>
          <p:nvPr>
            <p:ph type="body" idx="4294967295"/>
          </p:nvPr>
        </p:nvSpPr>
        <p:spPr>
          <a:xfrm>
            <a:off x="626713" y="1144990"/>
            <a:ext cx="7890573" cy="3210442"/>
          </a:xfrm>
          <a:prstGeom prst="rect">
            <a:avLst/>
          </a:prstGeom>
          <a:noFill/>
          <a:ln>
            <a:noFill/>
          </a:ln>
        </p:spPr>
        <p:txBody>
          <a:bodyPr spcFirstLastPara="1" wrap="square" lIns="91425" tIns="91425" rIns="91425" bIns="91425" anchor="t" anchorCtr="0">
            <a:noAutofit/>
          </a:bodyPr>
          <a:lstStyle/>
          <a:p>
            <a:pPr marL="139700" lvl="0" indent="0" algn="just" rtl="0">
              <a:lnSpc>
                <a:spcPct val="100000"/>
              </a:lnSpc>
              <a:spcBef>
                <a:spcPts val="0"/>
              </a:spcBef>
              <a:spcAft>
                <a:spcPts val="0"/>
              </a:spcAft>
              <a:buClr>
                <a:srgbClr val="E9E2C9"/>
              </a:buClr>
              <a:buSzPts val="2000"/>
              <a:buNone/>
            </a:pPr>
            <a:r>
              <a:rPr lang="en" sz="1600" b="1" dirty="0">
                <a:solidFill>
                  <a:srgbClr val="F8F4E9"/>
                </a:solidFill>
              </a:rPr>
              <a:t>To train our </a:t>
            </a:r>
            <a:r>
              <a:rPr lang="en" sz="1600" b="1" dirty="0" smtClean="0">
                <a:solidFill>
                  <a:srgbClr val="F8F4E9"/>
                </a:solidFill>
              </a:rPr>
              <a:t>customized </a:t>
            </a:r>
            <a:r>
              <a:rPr lang="en" sz="1600" b="1" dirty="0">
                <a:solidFill>
                  <a:srgbClr val="F8F4E9"/>
                </a:solidFill>
              </a:rPr>
              <a:t>model effectively, we needed a substantial number of instances. </a:t>
            </a:r>
            <a:endParaRPr lang="en" sz="1600" b="1" dirty="0" smtClean="0">
              <a:solidFill>
                <a:srgbClr val="F8F4E9"/>
              </a:solidFill>
            </a:endParaRPr>
          </a:p>
          <a:p>
            <a:pPr marL="139700" lvl="0" indent="0" algn="just" rtl="0">
              <a:lnSpc>
                <a:spcPct val="100000"/>
              </a:lnSpc>
              <a:spcBef>
                <a:spcPts val="0"/>
              </a:spcBef>
              <a:spcAft>
                <a:spcPts val="0"/>
              </a:spcAft>
              <a:buClr>
                <a:srgbClr val="E9E2C9"/>
              </a:buClr>
              <a:buSzPts val="2000"/>
              <a:buNone/>
            </a:pPr>
            <a:endParaRPr lang="en" sz="1600" b="1" dirty="0">
              <a:solidFill>
                <a:srgbClr val="F8F4E9"/>
              </a:solidFill>
            </a:endParaRPr>
          </a:p>
          <a:p>
            <a:pPr marL="139700" lvl="0" indent="0" algn="just" rtl="0">
              <a:lnSpc>
                <a:spcPct val="100000"/>
              </a:lnSpc>
              <a:spcBef>
                <a:spcPts val="0"/>
              </a:spcBef>
              <a:spcAft>
                <a:spcPts val="0"/>
              </a:spcAft>
              <a:buClr>
                <a:srgbClr val="E9E2C9"/>
              </a:buClr>
              <a:buSzPts val="2000"/>
              <a:buNone/>
            </a:pPr>
            <a:r>
              <a:rPr lang="en" sz="1600" b="1" dirty="0" smtClean="0">
                <a:solidFill>
                  <a:srgbClr val="F8F4E9"/>
                </a:solidFill>
              </a:rPr>
              <a:t>We </a:t>
            </a:r>
            <a:r>
              <a:rPr lang="en" sz="1600" b="1" dirty="0">
                <a:solidFill>
                  <a:srgbClr val="F8F4E9"/>
                </a:solidFill>
              </a:rPr>
              <a:t>used techniques like normalization and augmentation to prepare the images for training. </a:t>
            </a:r>
            <a:r>
              <a:rPr lang="en" sz="1600" b="1" dirty="0" smtClean="0">
                <a:solidFill>
                  <a:srgbClr val="F8F4E9"/>
                </a:solidFill>
              </a:rPr>
              <a:t>Augmentation </a:t>
            </a:r>
            <a:r>
              <a:rPr lang="en" sz="1600" b="1" dirty="0">
                <a:solidFill>
                  <a:srgbClr val="F8F4E9"/>
                </a:solidFill>
              </a:rPr>
              <a:t>involved actions like zooming, rotating, and flipping images, making our dataset larger and more diverse. </a:t>
            </a:r>
            <a:endParaRPr lang="en" sz="1600" b="1" dirty="0" smtClean="0">
              <a:solidFill>
                <a:srgbClr val="F8F4E9"/>
              </a:solidFill>
            </a:endParaRPr>
          </a:p>
          <a:p>
            <a:pPr marL="139700" lvl="0" indent="0" algn="just" rtl="0">
              <a:lnSpc>
                <a:spcPct val="100000"/>
              </a:lnSpc>
              <a:spcBef>
                <a:spcPts val="0"/>
              </a:spcBef>
              <a:spcAft>
                <a:spcPts val="0"/>
              </a:spcAft>
              <a:buClr>
                <a:srgbClr val="E9E2C9"/>
              </a:buClr>
              <a:buSzPts val="2000"/>
              <a:buNone/>
            </a:pPr>
            <a:endParaRPr lang="en" sz="1600" b="1" dirty="0">
              <a:solidFill>
                <a:srgbClr val="F8F4E9"/>
              </a:solidFill>
            </a:endParaRPr>
          </a:p>
          <a:p>
            <a:pPr marL="139700" lvl="0" indent="0" algn="just" rtl="0">
              <a:lnSpc>
                <a:spcPct val="100000"/>
              </a:lnSpc>
              <a:spcBef>
                <a:spcPts val="0"/>
              </a:spcBef>
              <a:spcAft>
                <a:spcPts val="0"/>
              </a:spcAft>
              <a:buClr>
                <a:srgbClr val="E9E2C9"/>
              </a:buClr>
              <a:buSzPts val="2000"/>
              <a:buNone/>
            </a:pPr>
            <a:r>
              <a:rPr lang="en" sz="1600" b="1" dirty="0" smtClean="0">
                <a:solidFill>
                  <a:srgbClr val="F8F4E9"/>
                </a:solidFill>
              </a:rPr>
              <a:t>The </a:t>
            </a:r>
            <a:r>
              <a:rPr lang="en" sz="1600" b="1" dirty="0">
                <a:solidFill>
                  <a:srgbClr val="F8F4E9"/>
                </a:solidFill>
              </a:rPr>
              <a:t>pre-trained </a:t>
            </a:r>
            <a:r>
              <a:rPr lang="en" sz="1600" b="1" dirty="0" smtClean="0">
                <a:solidFill>
                  <a:srgbClr val="F8F4E9"/>
                </a:solidFill>
              </a:rPr>
              <a:t>Unet </a:t>
            </a:r>
            <a:r>
              <a:rPr lang="en" sz="1600" b="1" dirty="0">
                <a:solidFill>
                  <a:srgbClr val="F8F4E9"/>
                </a:solidFill>
              </a:rPr>
              <a:t>model had knowledge about textures and shapes relevant to medical images. We added </a:t>
            </a:r>
            <a:r>
              <a:rPr lang="en" sz="1600" b="1" dirty="0" smtClean="0">
                <a:solidFill>
                  <a:srgbClr val="F8F4E9"/>
                </a:solidFill>
              </a:rPr>
              <a:t>extra </a:t>
            </a:r>
            <a:r>
              <a:rPr lang="en" sz="1600" b="1" dirty="0">
                <a:solidFill>
                  <a:srgbClr val="F8F4E9"/>
                </a:solidFill>
              </a:rPr>
              <a:t>layers </a:t>
            </a:r>
            <a:r>
              <a:rPr lang="en" sz="1600" b="1" dirty="0" smtClean="0">
                <a:solidFill>
                  <a:srgbClr val="F8F4E9"/>
                </a:solidFill>
              </a:rPr>
              <a:t>both in downsampling &amp; upsampling to </a:t>
            </a:r>
            <a:r>
              <a:rPr lang="en" sz="1600" b="1" dirty="0">
                <a:solidFill>
                  <a:srgbClr val="F8F4E9"/>
                </a:solidFill>
              </a:rPr>
              <a:t>learn patterns specific to brain tumors, resulting in a high accuracy of </a:t>
            </a:r>
            <a:r>
              <a:rPr lang="en" sz="1600" b="1" dirty="0" smtClean="0">
                <a:solidFill>
                  <a:srgbClr val="F8F4E9"/>
                </a:solidFill>
              </a:rPr>
              <a:t>95.78% </a:t>
            </a:r>
            <a:r>
              <a:rPr lang="en" sz="1600" b="1" dirty="0">
                <a:solidFill>
                  <a:srgbClr val="F8F4E9"/>
                </a:solidFill>
              </a:rPr>
              <a:t>for our </a:t>
            </a:r>
            <a:r>
              <a:rPr lang="en" sz="1600" b="1" dirty="0" smtClean="0">
                <a:solidFill>
                  <a:srgbClr val="F8F4E9"/>
                </a:solidFill>
              </a:rPr>
              <a:t>customize </a:t>
            </a:r>
            <a:r>
              <a:rPr lang="en" sz="1600" b="1" dirty="0">
                <a:solidFill>
                  <a:srgbClr val="F8F4E9"/>
                </a:solidFill>
              </a:rPr>
              <a:t>model.</a:t>
            </a:r>
            <a:endParaRPr sz="1600" b="1" dirty="0">
              <a:solidFill>
                <a:srgbClr val="F8F4E9"/>
              </a:solidFill>
            </a:endParaRPr>
          </a:p>
          <a:p>
            <a:pPr marL="342900" lvl="0" indent="-215900" algn="just" rtl="0">
              <a:lnSpc>
                <a:spcPct val="100000"/>
              </a:lnSpc>
              <a:spcBef>
                <a:spcPts val="0"/>
              </a:spcBef>
              <a:spcAft>
                <a:spcPts val="0"/>
              </a:spcAft>
              <a:buClr>
                <a:srgbClr val="D1D5DB"/>
              </a:buClr>
              <a:buSzPts val="2000"/>
              <a:buNone/>
            </a:pPr>
            <a:endParaRPr sz="1600" b="1" dirty="0">
              <a:solidFill>
                <a:schemeClr val="lt1"/>
              </a:solidFill>
            </a:endParaRPr>
          </a:p>
          <a:p>
            <a:pPr marL="0" lvl="0" indent="0" algn="just" rtl="0">
              <a:lnSpc>
                <a:spcPct val="100000"/>
              </a:lnSpc>
              <a:spcBef>
                <a:spcPts val="0"/>
              </a:spcBef>
              <a:spcAft>
                <a:spcPts val="0"/>
              </a:spcAft>
              <a:buClr>
                <a:srgbClr val="D1D5DB"/>
              </a:buClr>
              <a:buSzPts val="2000"/>
              <a:buNone/>
            </a:pPr>
            <a:endParaRPr sz="2000" b="1" dirty="0">
              <a:solidFill>
                <a:schemeClr val="lt1"/>
              </a:solidFill>
              <a:latin typeface="Abel"/>
              <a:ea typeface="Abel"/>
              <a:cs typeface="Abel"/>
              <a:sym typeface="Abel"/>
            </a:endParaRPr>
          </a:p>
          <a:p>
            <a:pPr marL="101600" lvl="0" indent="0" algn="just" rtl="0">
              <a:lnSpc>
                <a:spcPct val="90000"/>
              </a:lnSpc>
              <a:spcBef>
                <a:spcPts val="1001"/>
              </a:spcBef>
              <a:spcAft>
                <a:spcPts val="0"/>
              </a:spcAft>
              <a:buClr>
                <a:srgbClr val="D1D5DB"/>
              </a:buClr>
              <a:buSzPts val="2000"/>
              <a:buNone/>
            </a:pPr>
            <a:endParaRPr sz="2000" b="1" dirty="0">
              <a:solidFill>
                <a:srgbClr val="D1D5DB"/>
              </a:solidFill>
              <a:latin typeface="Abel"/>
              <a:ea typeface="Abel"/>
              <a:cs typeface="Abel"/>
              <a:sym typeface="Abel"/>
            </a:endParaRPr>
          </a:p>
        </p:txBody>
      </p:sp>
      <p:sp>
        <p:nvSpPr>
          <p:cNvPr id="484" name="Google Shape;484;p19"/>
          <p:cNvSpPr txBox="1">
            <a:spLocks noGrp="1"/>
          </p:cNvSpPr>
          <p:nvPr>
            <p:ph type="title" idx="4294967295"/>
          </p:nvPr>
        </p:nvSpPr>
        <p:spPr>
          <a:xfrm>
            <a:off x="1996950" y="562791"/>
            <a:ext cx="5150100" cy="43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00"/>
              <a:buNone/>
            </a:pPr>
            <a:r>
              <a:rPr lang="en" sz="3200" b="1" dirty="0">
                <a:solidFill>
                  <a:srgbClr val="FDB338"/>
                </a:solidFill>
              </a:rPr>
              <a:t>CONCLUSION</a:t>
            </a:r>
            <a:endParaRPr dirty="0"/>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3">
                                            <p:txEl>
                                              <p:pRg st="0" end="0"/>
                                            </p:txEl>
                                          </p:spTgt>
                                        </p:tgtEl>
                                        <p:attrNameLst>
                                          <p:attrName>style.visibility</p:attrName>
                                        </p:attrNameLst>
                                      </p:cBhvr>
                                      <p:to>
                                        <p:strVal val="visible"/>
                                      </p:to>
                                    </p:set>
                                    <p:animEffect transition="in" filter="fade">
                                      <p:cBhvr>
                                        <p:cTn id="7" dur="500"/>
                                        <p:tgtEl>
                                          <p:spTgt spid="4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3">
                                            <p:txEl>
                                              <p:pRg st="2" end="2"/>
                                            </p:txEl>
                                          </p:spTgt>
                                        </p:tgtEl>
                                        <p:attrNameLst>
                                          <p:attrName>style.visibility</p:attrName>
                                        </p:attrNameLst>
                                      </p:cBhvr>
                                      <p:to>
                                        <p:strVal val="visible"/>
                                      </p:to>
                                    </p:set>
                                    <p:animEffect transition="in" filter="fade">
                                      <p:cBhvr>
                                        <p:cTn id="12" dur="500"/>
                                        <p:tgtEl>
                                          <p:spTgt spid="48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3">
                                            <p:txEl>
                                              <p:pRg st="4" end="4"/>
                                            </p:txEl>
                                          </p:spTgt>
                                        </p:tgtEl>
                                        <p:attrNameLst>
                                          <p:attrName>style.visibility</p:attrName>
                                        </p:attrNameLst>
                                      </p:cBhvr>
                                      <p:to>
                                        <p:strVal val="visible"/>
                                      </p:to>
                                    </p:set>
                                    <p:animEffect transition="in" filter="fade">
                                      <p:cBhvr>
                                        <p:cTn id="17" dur="500"/>
                                        <p:tgtEl>
                                          <p:spTgt spid="48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21"/>
          <p:cNvSpPr txBox="1"/>
          <p:nvPr/>
        </p:nvSpPr>
        <p:spPr>
          <a:xfrm>
            <a:off x="2455050" y="180638"/>
            <a:ext cx="4233900" cy="750945"/>
          </a:xfrm>
          <a:prstGeom prst="rect">
            <a:avLst/>
          </a:prstGeom>
          <a:noFill/>
          <a:ln>
            <a:noFill/>
          </a:ln>
          <a:effectLst>
            <a:outerShdw blurRad="57150" dist="19050" dir="5400000" algn="bl" rotWithShape="0">
              <a:srgbClr val="000000">
                <a:alpha val="47843"/>
              </a:srgbClr>
            </a:outerShdw>
          </a:effectLst>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chemeClr val="dk1"/>
              </a:buClr>
              <a:buSzPts val="1100"/>
              <a:buFont typeface="Arial"/>
              <a:buNone/>
            </a:pPr>
            <a:r>
              <a:rPr lang="en" sz="3200" b="1" i="0" u="none" strike="noStrike" cap="none">
                <a:solidFill>
                  <a:srgbClr val="024078"/>
                </a:solidFill>
                <a:latin typeface="Abel"/>
                <a:ea typeface="Abel"/>
                <a:cs typeface="Abel"/>
                <a:sym typeface="Abel"/>
              </a:rPr>
              <a:t>REFERENCES</a:t>
            </a:r>
            <a:endParaRPr sz="3200" b="1" i="0" u="none" strike="noStrike" cap="none">
              <a:solidFill>
                <a:srgbClr val="024078"/>
              </a:solidFill>
              <a:latin typeface="Abel"/>
              <a:ea typeface="Abel"/>
              <a:cs typeface="Abel"/>
              <a:sym typeface="Abel"/>
            </a:endParaRPr>
          </a:p>
        </p:txBody>
      </p:sp>
      <p:sp>
        <p:nvSpPr>
          <p:cNvPr id="490" name="Google Shape;490;p21"/>
          <p:cNvSpPr txBox="1"/>
          <p:nvPr/>
        </p:nvSpPr>
        <p:spPr>
          <a:xfrm>
            <a:off x="224062" y="1020693"/>
            <a:ext cx="8574600" cy="4202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1300" b="0" i="1" u="none" strike="noStrike" cap="none" dirty="0">
                <a:solidFill>
                  <a:srgbClr val="024078"/>
                </a:solidFill>
                <a:latin typeface="Arial"/>
                <a:ea typeface="Arial"/>
                <a:cs typeface="Arial"/>
                <a:sym typeface="Arial"/>
              </a:rPr>
              <a:t>[</a:t>
            </a:r>
            <a:r>
              <a:rPr lang="en" sz="1300" i="1" dirty="0">
                <a:solidFill>
                  <a:srgbClr val="024078"/>
                </a:solidFill>
              </a:rPr>
              <a:t>1</a:t>
            </a:r>
            <a:r>
              <a:rPr lang="en" sz="1300" b="0" i="1" u="none" strike="noStrike" cap="none" dirty="0">
                <a:solidFill>
                  <a:srgbClr val="024078"/>
                </a:solidFill>
                <a:latin typeface="Arial"/>
                <a:ea typeface="Arial"/>
                <a:cs typeface="Arial"/>
                <a:sym typeface="Arial"/>
              </a:rPr>
              <a:t>] W. Ayadi, W. Elhamzi, I. Charfi, and M. Atri, “Deep cnn for brain tumor classification,” Neural processing letters, vol. 53, pp. 671–700, 2021.</a:t>
            </a:r>
            <a:r>
              <a:rPr lang="en" sz="1300" b="0" i="1" u="none" strike="noStrike" cap="none" dirty="0">
                <a:solidFill>
                  <a:srgbClr val="000000"/>
                </a:solidFill>
                <a:latin typeface="Arial"/>
                <a:ea typeface="Arial"/>
                <a:cs typeface="Arial"/>
                <a:sym typeface="Arial"/>
              </a:rPr>
              <a:t/>
            </a:r>
            <a:br>
              <a:rPr lang="en" sz="1300" b="0" i="1" u="none" strike="noStrike" cap="none" dirty="0">
                <a:solidFill>
                  <a:srgbClr val="000000"/>
                </a:solidFill>
                <a:latin typeface="Arial"/>
                <a:ea typeface="Arial"/>
                <a:cs typeface="Arial"/>
                <a:sym typeface="Arial"/>
              </a:rPr>
            </a:br>
            <a:r>
              <a:rPr lang="en" sz="1300" b="0" i="1" u="none" strike="noStrike" cap="none" dirty="0">
                <a:solidFill>
                  <a:srgbClr val="024078"/>
                </a:solidFill>
                <a:latin typeface="Arial"/>
                <a:ea typeface="Arial"/>
                <a:cs typeface="Arial"/>
                <a:sym typeface="Arial"/>
              </a:rPr>
              <a:t>[</a:t>
            </a:r>
            <a:r>
              <a:rPr lang="en" sz="1300" i="1" dirty="0">
                <a:solidFill>
                  <a:srgbClr val="024078"/>
                </a:solidFill>
              </a:rPr>
              <a:t>2</a:t>
            </a:r>
            <a:r>
              <a:rPr lang="en" sz="1300" b="0" i="1" u="none" strike="noStrike" cap="none" dirty="0">
                <a:solidFill>
                  <a:srgbClr val="024078"/>
                </a:solidFill>
                <a:latin typeface="Arial"/>
                <a:ea typeface="Arial"/>
                <a:cs typeface="Arial"/>
                <a:sym typeface="Arial"/>
              </a:rPr>
              <a:t>] A. Rehman, M. A. Khan, T. Saba, Z. Mehmood, U. Tariq, and N. Ayesha, “Microscopic brain tumor detection and classification using 3d cnn and feature selection architecture,” Microscopy Research and Technique, vol. 84, no. 1, pp.133–149, 2021.</a:t>
            </a:r>
            <a:r>
              <a:rPr lang="en" sz="1300" b="0" i="1" u="none" strike="noStrike" cap="none" dirty="0">
                <a:solidFill>
                  <a:srgbClr val="000000"/>
                </a:solidFill>
                <a:latin typeface="Arial"/>
                <a:ea typeface="Arial"/>
                <a:cs typeface="Arial"/>
                <a:sym typeface="Arial"/>
              </a:rPr>
              <a:t/>
            </a:r>
            <a:br>
              <a:rPr lang="en" sz="1300" b="0" i="1" u="none" strike="noStrike" cap="none" dirty="0">
                <a:solidFill>
                  <a:srgbClr val="000000"/>
                </a:solidFill>
                <a:latin typeface="Arial"/>
                <a:ea typeface="Arial"/>
                <a:cs typeface="Arial"/>
                <a:sym typeface="Arial"/>
              </a:rPr>
            </a:br>
            <a:r>
              <a:rPr lang="en" sz="1300" b="0" i="1" u="none" strike="noStrike" cap="none" dirty="0">
                <a:solidFill>
                  <a:srgbClr val="024078"/>
                </a:solidFill>
                <a:latin typeface="Arial"/>
                <a:ea typeface="Arial"/>
                <a:cs typeface="Arial"/>
                <a:sym typeface="Arial"/>
              </a:rPr>
              <a:t>[</a:t>
            </a:r>
            <a:r>
              <a:rPr lang="en" sz="1300" i="1" dirty="0">
                <a:solidFill>
                  <a:srgbClr val="024078"/>
                </a:solidFill>
              </a:rPr>
              <a:t>3</a:t>
            </a:r>
            <a:r>
              <a:rPr lang="en" sz="1300" b="0" i="1" u="none" strike="noStrike" cap="none" dirty="0">
                <a:solidFill>
                  <a:srgbClr val="024078"/>
                </a:solidFill>
                <a:latin typeface="Arial"/>
                <a:ea typeface="Arial"/>
                <a:cs typeface="Arial"/>
                <a:sym typeface="Arial"/>
              </a:rPr>
              <a:t>] M. I. Mahmud, M. Mamun, and A. Abdelgawad, “A deep analysis of brain tumor detection from mr images using deep learning networks,” Algorithms, vol. 16, no. 4, p. 176, 2023.</a:t>
            </a:r>
            <a:r>
              <a:rPr lang="en" sz="1300" b="0" i="1" u="none" strike="noStrike" cap="none" dirty="0">
                <a:solidFill>
                  <a:srgbClr val="000000"/>
                </a:solidFill>
                <a:latin typeface="Arial"/>
                <a:ea typeface="Arial"/>
                <a:cs typeface="Arial"/>
                <a:sym typeface="Arial"/>
              </a:rPr>
              <a:t/>
            </a:r>
            <a:br>
              <a:rPr lang="en" sz="1300" b="0" i="1" u="none" strike="noStrike" cap="none" dirty="0">
                <a:solidFill>
                  <a:srgbClr val="000000"/>
                </a:solidFill>
                <a:latin typeface="Arial"/>
                <a:ea typeface="Arial"/>
                <a:cs typeface="Arial"/>
                <a:sym typeface="Arial"/>
              </a:rPr>
            </a:br>
            <a:r>
              <a:rPr lang="en" sz="1300" b="0" i="1" u="none" strike="noStrike" cap="none" dirty="0">
                <a:solidFill>
                  <a:srgbClr val="024078"/>
                </a:solidFill>
                <a:latin typeface="Arial"/>
                <a:ea typeface="Arial"/>
                <a:cs typeface="Arial"/>
                <a:sym typeface="Arial"/>
              </a:rPr>
              <a:t>[</a:t>
            </a:r>
            <a:r>
              <a:rPr lang="en" sz="1300" i="1" dirty="0">
                <a:solidFill>
                  <a:srgbClr val="024078"/>
                </a:solidFill>
              </a:rPr>
              <a:t>3</a:t>
            </a:r>
            <a:r>
              <a:rPr lang="en" sz="1300" b="0" i="1" u="none" strike="noStrike" cap="none" dirty="0">
                <a:solidFill>
                  <a:srgbClr val="024078"/>
                </a:solidFill>
                <a:latin typeface="Arial"/>
                <a:ea typeface="Arial"/>
                <a:cs typeface="Arial"/>
                <a:sym typeface="Arial"/>
              </a:rPr>
              <a:t>] S. S. More, M. A. Mange, M. S. Sankhe, and S. S. Sahu, “Convolutional neural network based brain tumor detection,” in 2021 5th International conference on intelligent computing and control systems (ICICCS). IEEE, 2021, pp. 1532–1538.</a:t>
            </a:r>
            <a:endParaRPr sz="1300" b="0" i="1"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300" b="0" i="1" u="none" strike="noStrike" cap="none" dirty="0">
                <a:solidFill>
                  <a:srgbClr val="024078"/>
                </a:solidFill>
                <a:latin typeface="Arial"/>
                <a:ea typeface="Arial"/>
                <a:cs typeface="Arial"/>
                <a:sym typeface="Arial"/>
              </a:rPr>
              <a:t>[</a:t>
            </a:r>
            <a:r>
              <a:rPr lang="en" sz="1300" i="1" dirty="0">
                <a:solidFill>
                  <a:srgbClr val="024078"/>
                </a:solidFill>
              </a:rPr>
              <a:t>4</a:t>
            </a:r>
            <a:r>
              <a:rPr lang="en" sz="1300" b="0" i="1" u="none" strike="noStrike" cap="none" dirty="0">
                <a:solidFill>
                  <a:srgbClr val="024078"/>
                </a:solidFill>
                <a:latin typeface="Arial"/>
                <a:ea typeface="Arial"/>
                <a:cs typeface="Arial"/>
                <a:sym typeface="Arial"/>
              </a:rPr>
              <a:t>] E. Irmak, “Multi-classification of brain tumor mri images using deep convolutional neural network with fully optimized framework,” Iranian Journal of Science and Technology, Transactions of Electrical Engineering, vol. 45, no. 3, pp. 1015–1036, 2021.</a:t>
            </a:r>
            <a:endParaRPr sz="1400" b="0" i="1"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300" b="0" i="1" u="none" strike="noStrike" cap="none" dirty="0">
                <a:solidFill>
                  <a:srgbClr val="024078"/>
                </a:solidFill>
                <a:latin typeface="Arial"/>
                <a:ea typeface="Arial"/>
                <a:cs typeface="Arial"/>
                <a:sym typeface="Arial"/>
              </a:rPr>
              <a:t>[</a:t>
            </a:r>
            <a:r>
              <a:rPr lang="en" sz="1300" i="1" dirty="0">
                <a:solidFill>
                  <a:srgbClr val="024078"/>
                </a:solidFill>
              </a:rPr>
              <a:t>5</a:t>
            </a:r>
            <a:r>
              <a:rPr lang="en" sz="1300" b="0" i="1" u="none" strike="noStrike" cap="none" dirty="0">
                <a:solidFill>
                  <a:srgbClr val="024078"/>
                </a:solidFill>
                <a:latin typeface="Arial"/>
                <a:ea typeface="Arial"/>
                <a:cs typeface="Arial"/>
                <a:sym typeface="Arial"/>
              </a:rPr>
              <a:t>] K. Ben Ahmed, L. O. Hall, D. B. Goldgof, and R. Gatenby, “Ensembles of convolutional neural networks for survival time estimation of high-grade glioma patients from multimodal mri,” Diagnostics, vol. 12, no. 2, p.345, 2022.</a:t>
            </a:r>
            <a:endParaRPr sz="1300" b="0" i="1" u="none" strike="noStrike" cap="none" dirty="0">
              <a:solidFill>
                <a:srgbClr val="024078"/>
              </a:solidFill>
              <a:latin typeface="Arial"/>
              <a:ea typeface="Arial"/>
              <a:cs typeface="Arial"/>
              <a:sym typeface="Arial"/>
            </a:endParaRPr>
          </a:p>
          <a:p>
            <a:pPr marL="0" marR="0" lvl="0" indent="0" algn="l" rtl="0">
              <a:lnSpc>
                <a:spcPct val="100000"/>
              </a:lnSpc>
              <a:spcBef>
                <a:spcPts val="0"/>
              </a:spcBef>
              <a:spcAft>
                <a:spcPts val="0"/>
              </a:spcAft>
              <a:buNone/>
            </a:pPr>
            <a:r>
              <a:rPr lang="en" sz="1300" i="1" dirty="0">
                <a:solidFill>
                  <a:srgbClr val="024078"/>
                </a:solidFill>
              </a:rPr>
              <a:t>[6] K. Ben Ahmed, L. O. Hall, D. B. Goldgof, and R. Gatenby, “Ensembles of convolutional neural networks for survival time estimation of high-grade glioma patients from multimodal mri,” Diagnostics, vol. 12, no. 2, p. 345, 2022. </a:t>
            </a:r>
            <a:endParaRPr sz="1300" i="1" dirty="0">
              <a:solidFill>
                <a:srgbClr val="024078"/>
              </a:solidFill>
            </a:endParaRPr>
          </a:p>
          <a:p>
            <a:pPr marL="457200" marR="0" lvl="0" indent="-228600" algn="l" rtl="0">
              <a:lnSpc>
                <a:spcPct val="114999"/>
              </a:lnSpc>
              <a:spcBef>
                <a:spcPts val="0"/>
              </a:spcBef>
              <a:spcAft>
                <a:spcPts val="0"/>
              </a:spcAft>
              <a:buNone/>
            </a:pPr>
            <a:endParaRPr sz="1400" b="0" i="0" u="none" strike="noStrike" cap="none" dirty="0">
              <a:solidFill>
                <a:schemeClr val="lt1"/>
              </a:solidFill>
              <a:latin typeface="Montserrat"/>
              <a:ea typeface="Montserrat"/>
              <a:cs typeface="Montserrat"/>
              <a:sym typeface="Montserrat"/>
            </a:endParaRPr>
          </a:p>
        </p:txBody>
      </p:sp>
    </p:spTree>
  </p:cSld>
  <p:clrMapOvr>
    <a:masterClrMapping/>
  </p:clrMapOvr>
  <p:transition spd="slow">
    <p:cove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94"/>
        <p:cNvGrpSpPr/>
        <p:nvPr/>
      </p:nvGrpSpPr>
      <p:grpSpPr>
        <a:xfrm>
          <a:off x="0" y="0"/>
          <a:ext cx="0" cy="0"/>
          <a:chOff x="0" y="0"/>
          <a:chExt cx="0" cy="0"/>
        </a:xfrm>
      </p:grpSpPr>
      <p:sp>
        <p:nvSpPr>
          <p:cNvPr id="495" name="Google Shape;495;p22"/>
          <p:cNvSpPr txBox="1">
            <a:spLocks noGrp="1"/>
          </p:cNvSpPr>
          <p:nvPr>
            <p:ph type="title"/>
          </p:nvPr>
        </p:nvSpPr>
        <p:spPr>
          <a:xfrm>
            <a:off x="762925" y="2202000"/>
            <a:ext cx="7554300" cy="739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00"/>
              <a:buNone/>
            </a:pPr>
            <a:r>
              <a:rPr lang="en" sz="6000" b="1">
                <a:solidFill>
                  <a:srgbClr val="024078"/>
                </a:solidFill>
                <a:highlight>
                  <a:srgbClr val="5396A6"/>
                </a:highlight>
              </a:rPr>
              <a:t> THANK YOU ! </a:t>
            </a:r>
            <a:endParaRPr sz="6000" b="1">
              <a:solidFill>
                <a:srgbClr val="024078"/>
              </a:solidFill>
              <a:highlight>
                <a:srgbClr val="5396A6"/>
              </a:highlight>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0"/>
                                        <p:tgtEl>
                                          <p:spTgt spid="495"/>
                                        </p:tgtEl>
                                      </p:cBhvr>
                                    </p:animEffect>
                                    <p:set>
                                      <p:cBhvr>
                                        <p:cTn id="7" dur="1" fill="hold">
                                          <p:stCondLst>
                                            <p:cond delay="5000"/>
                                          </p:stCondLst>
                                        </p:cTn>
                                        <p:tgtEl>
                                          <p:spTgt spid="4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2"/>
          <p:cNvSpPr txBox="1">
            <a:spLocks noGrp="1"/>
          </p:cNvSpPr>
          <p:nvPr>
            <p:ph type="subTitle" idx="1"/>
          </p:nvPr>
        </p:nvSpPr>
        <p:spPr>
          <a:xfrm>
            <a:off x="727050" y="589637"/>
            <a:ext cx="7689900" cy="352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dirty="0"/>
          </a:p>
          <a:p>
            <a:pPr marL="0" lvl="0" indent="0" algn="l" rtl="0">
              <a:lnSpc>
                <a:spcPct val="100000"/>
              </a:lnSpc>
              <a:spcBef>
                <a:spcPts val="1600"/>
              </a:spcBef>
              <a:spcAft>
                <a:spcPts val="0"/>
              </a:spcAft>
              <a:buSzPts val="1200"/>
              <a:buNone/>
            </a:pPr>
            <a:endParaRPr dirty="0"/>
          </a:p>
        </p:txBody>
      </p:sp>
      <p:sp>
        <p:nvSpPr>
          <p:cNvPr id="332" name="Google Shape;332;p2"/>
          <p:cNvSpPr txBox="1">
            <a:spLocks noGrp="1"/>
          </p:cNvSpPr>
          <p:nvPr>
            <p:ph type="title"/>
          </p:nvPr>
        </p:nvSpPr>
        <p:spPr>
          <a:xfrm>
            <a:off x="1996950" y="376988"/>
            <a:ext cx="5150100" cy="43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00"/>
              <a:buNone/>
            </a:pPr>
            <a:r>
              <a:rPr lang="en" b="1">
                <a:solidFill>
                  <a:srgbClr val="1B517D"/>
                </a:solidFill>
              </a:rPr>
              <a:t>AUTHORS</a:t>
            </a:r>
            <a:endParaRPr>
              <a:solidFill>
                <a:srgbClr val="1B517D"/>
              </a:solidFill>
            </a:endParaRPr>
          </a:p>
        </p:txBody>
      </p:sp>
      <p:graphicFrame>
        <p:nvGraphicFramePr>
          <p:cNvPr id="333" name="Google Shape;333;p2"/>
          <p:cNvGraphicFramePr/>
          <p:nvPr>
            <p:extLst>
              <p:ext uri="{D42A27DB-BD31-4B8C-83A1-F6EECF244321}">
                <p14:modId xmlns:p14="http://schemas.microsoft.com/office/powerpoint/2010/main" val="103248474"/>
              </p:ext>
            </p:extLst>
          </p:nvPr>
        </p:nvGraphicFramePr>
        <p:xfrm>
          <a:off x="1789627" y="1022618"/>
          <a:ext cx="5825625" cy="2407740"/>
        </p:xfrm>
        <a:graphic>
          <a:graphicData uri="http://schemas.openxmlformats.org/drawingml/2006/table">
            <a:tbl>
              <a:tblPr>
                <a:noFill/>
                <a:tableStyleId>{04D02953-07F7-4906-9692-66DEBB30C3C6}</a:tableStyleId>
              </a:tblPr>
              <a:tblGrid>
                <a:gridCol w="2932775">
                  <a:extLst>
                    <a:ext uri="{9D8B030D-6E8A-4147-A177-3AD203B41FA5}">
                      <a16:colId xmlns:a16="http://schemas.microsoft.com/office/drawing/2014/main" val="20000"/>
                    </a:ext>
                  </a:extLst>
                </a:gridCol>
                <a:gridCol w="2892850">
                  <a:extLst>
                    <a:ext uri="{9D8B030D-6E8A-4147-A177-3AD203B41FA5}">
                      <a16:colId xmlns:a16="http://schemas.microsoft.com/office/drawing/2014/main" val="20001"/>
                    </a:ext>
                  </a:extLst>
                </a:gridCol>
              </a:tblGrid>
              <a:tr h="379950">
                <a:tc>
                  <a:txBody>
                    <a:bodyPr/>
                    <a:lstStyle/>
                    <a:p>
                      <a:pPr marL="0" marR="0" lvl="0" indent="0" algn="ctr" rtl="0">
                        <a:lnSpc>
                          <a:spcPct val="100000"/>
                        </a:lnSpc>
                        <a:spcBef>
                          <a:spcPts val="0"/>
                        </a:spcBef>
                        <a:spcAft>
                          <a:spcPts val="0"/>
                        </a:spcAft>
                        <a:buClr>
                          <a:srgbClr val="000000"/>
                        </a:buClr>
                        <a:buSzPts val="1600"/>
                        <a:buFont typeface="Arial"/>
                        <a:buNone/>
                      </a:pPr>
                      <a:r>
                        <a:rPr lang="en" sz="1600" b="1" u="none" strike="noStrike" cap="none">
                          <a:solidFill>
                            <a:srgbClr val="573818"/>
                          </a:solidFill>
                          <a:latin typeface="Calibri"/>
                          <a:ea typeface="Calibri"/>
                          <a:cs typeface="Calibri"/>
                          <a:sym typeface="Calibri"/>
                        </a:rPr>
                        <a:t>Name</a:t>
                      </a:r>
                      <a:endParaRPr sz="1600" b="1" u="none" strike="noStrike" cap="none">
                        <a:solidFill>
                          <a:srgbClr val="573818"/>
                        </a:solidFill>
                        <a:latin typeface="Abel"/>
                        <a:ea typeface="Abel"/>
                        <a:cs typeface="Abel"/>
                        <a:sym typeface="Abel"/>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E9E3D1"/>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 sz="1600" b="1" u="none" strike="noStrike" cap="none">
                          <a:solidFill>
                            <a:srgbClr val="573818"/>
                          </a:solidFill>
                          <a:latin typeface="Abel"/>
                          <a:ea typeface="Abel"/>
                          <a:cs typeface="Abel"/>
                          <a:sym typeface="Abel"/>
                        </a:rPr>
                        <a:t>ID</a:t>
                      </a:r>
                      <a:endParaRPr sz="1600" b="1" u="none" strike="noStrike" cap="none">
                        <a:solidFill>
                          <a:srgbClr val="573818"/>
                        </a:solidFill>
                        <a:latin typeface="Abel"/>
                        <a:ea typeface="Abel"/>
                        <a:cs typeface="Abel"/>
                        <a:sym typeface="Abel"/>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E9E3D1"/>
                    </a:solidFill>
                  </a:tcPr>
                </a:tc>
                <a:extLst>
                  <a:ext uri="{0D108BD9-81ED-4DB2-BD59-A6C34878D82A}">
                    <a16:rowId xmlns:a16="http://schemas.microsoft.com/office/drawing/2014/main" val="10000"/>
                  </a:ext>
                </a:extLst>
              </a:tr>
              <a:tr h="352825">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dirty="0" smtClean="0">
                          <a:solidFill>
                            <a:srgbClr val="573818"/>
                          </a:solidFill>
                          <a:latin typeface="Montserrat"/>
                          <a:ea typeface="Montserrat"/>
                          <a:cs typeface="Montserrat"/>
                          <a:sym typeface="Montserrat"/>
                        </a:rPr>
                        <a:t>Nazmunnahar</a:t>
                      </a:r>
                      <a:r>
                        <a:rPr lang="en" sz="1400" b="1" u="none" strike="noStrike" cap="none" baseline="0" dirty="0" smtClean="0">
                          <a:solidFill>
                            <a:srgbClr val="573818"/>
                          </a:solidFill>
                          <a:latin typeface="Montserrat"/>
                          <a:ea typeface="Montserrat"/>
                          <a:cs typeface="Montserrat"/>
                          <a:sym typeface="Montserrat"/>
                        </a:rPr>
                        <a:t> Amie</a:t>
                      </a:r>
                      <a:endParaRPr sz="1400" b="1" u="none" strike="noStrike" cap="none" dirty="0">
                        <a:solidFill>
                          <a:srgbClr val="573818"/>
                        </a:solidFill>
                        <a:latin typeface="Montserrat"/>
                        <a:ea typeface="Montserrat"/>
                        <a:cs typeface="Montserrat"/>
                        <a:sym typeface="Montserrat"/>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dirty="0" smtClean="0">
                          <a:solidFill>
                            <a:srgbClr val="573818"/>
                          </a:solidFill>
                          <a:latin typeface="Montserrat"/>
                          <a:ea typeface="Montserrat"/>
                          <a:cs typeface="Montserrat"/>
                          <a:sym typeface="Montserrat"/>
                        </a:rPr>
                        <a:t>19202103233</a:t>
                      </a:r>
                      <a:endParaRPr sz="1400" b="1" u="none" strike="noStrike" cap="none" dirty="0">
                        <a:solidFill>
                          <a:srgbClr val="573818"/>
                        </a:solidFill>
                        <a:latin typeface="Montserrat"/>
                        <a:ea typeface="Montserrat"/>
                        <a:cs typeface="Montserrat"/>
                        <a:sym typeface="Montserrat"/>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1"/>
                  </a:ext>
                </a:extLst>
              </a:tr>
              <a:tr h="352825">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dirty="0" smtClean="0">
                          <a:solidFill>
                            <a:srgbClr val="573818"/>
                          </a:solidFill>
                          <a:latin typeface="Montserrat"/>
                          <a:ea typeface="Montserrat"/>
                          <a:cs typeface="Montserrat"/>
                          <a:sym typeface="Montserrat"/>
                        </a:rPr>
                        <a:t>Al</a:t>
                      </a:r>
                      <a:r>
                        <a:rPr lang="en" sz="1400" b="1" u="none" strike="noStrike" cap="none" baseline="0" dirty="0" smtClean="0">
                          <a:solidFill>
                            <a:srgbClr val="573818"/>
                          </a:solidFill>
                          <a:latin typeface="Montserrat"/>
                          <a:ea typeface="Montserrat"/>
                          <a:cs typeface="Montserrat"/>
                          <a:sym typeface="Montserrat"/>
                        </a:rPr>
                        <a:t> Mahabub Nur</a:t>
                      </a:r>
                      <a:endParaRPr sz="1400" b="1" u="none" strike="noStrike" cap="none" dirty="0">
                        <a:solidFill>
                          <a:srgbClr val="573818"/>
                        </a:solidFill>
                        <a:latin typeface="Montserrat"/>
                        <a:ea typeface="Montserrat"/>
                        <a:cs typeface="Montserrat"/>
                        <a:sym typeface="Montserrat"/>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en" sz="1400" b="1" u="none" strike="noStrike" cap="none" dirty="0" smtClean="0">
                          <a:solidFill>
                            <a:srgbClr val="573818"/>
                          </a:solidFill>
                          <a:latin typeface="Montserrat"/>
                          <a:ea typeface="Montserrat"/>
                          <a:cs typeface="Montserrat"/>
                          <a:sym typeface="Montserrat"/>
                        </a:rPr>
                        <a:t>19202103231</a:t>
                      </a:r>
                      <a:endParaRPr sz="1400" b="1" u="none" strike="noStrike" cap="none" dirty="0">
                        <a:solidFill>
                          <a:srgbClr val="573818"/>
                        </a:solidFill>
                        <a:latin typeface="Montserrat"/>
                        <a:ea typeface="Montserrat"/>
                        <a:cs typeface="Montserrat"/>
                        <a:sym typeface="Montserrat"/>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2"/>
                  </a:ext>
                </a:extLst>
              </a:tr>
              <a:tr h="352825">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dirty="0" smtClean="0">
                          <a:solidFill>
                            <a:srgbClr val="573818"/>
                          </a:solidFill>
                          <a:latin typeface="Montserrat"/>
                          <a:ea typeface="Montserrat"/>
                          <a:cs typeface="Montserrat"/>
                          <a:sym typeface="Montserrat"/>
                        </a:rPr>
                        <a:t>Hossain</a:t>
                      </a:r>
                      <a:r>
                        <a:rPr lang="en" sz="1400" b="1" u="none" strike="noStrike" cap="none" baseline="0" dirty="0" smtClean="0">
                          <a:solidFill>
                            <a:srgbClr val="573818"/>
                          </a:solidFill>
                          <a:latin typeface="Montserrat"/>
                          <a:ea typeface="Montserrat"/>
                          <a:cs typeface="Montserrat"/>
                          <a:sym typeface="Montserrat"/>
                        </a:rPr>
                        <a:t> Bin Walid</a:t>
                      </a:r>
                      <a:endParaRPr sz="1400" b="1" u="none" strike="noStrike" cap="none" dirty="0">
                        <a:solidFill>
                          <a:srgbClr val="573818"/>
                        </a:solidFill>
                        <a:latin typeface="Montserrat"/>
                        <a:ea typeface="Montserrat"/>
                        <a:cs typeface="Montserrat"/>
                        <a:sym typeface="Montserrat"/>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lgn="ctr">
                      <a:solidFill>
                        <a:schemeClr val="accent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dirty="0" smtClean="0">
                          <a:solidFill>
                            <a:srgbClr val="573818"/>
                          </a:solidFill>
                          <a:latin typeface="Montserrat"/>
                          <a:ea typeface="Montserrat"/>
                          <a:cs typeface="Montserrat"/>
                          <a:sym typeface="Montserrat"/>
                        </a:rPr>
                        <a:t>19202103213</a:t>
                      </a:r>
                      <a:endParaRPr sz="1400" b="1" u="none" strike="noStrike" cap="none" dirty="0">
                        <a:solidFill>
                          <a:srgbClr val="573818"/>
                        </a:solidFill>
                        <a:latin typeface="Montserrat"/>
                        <a:ea typeface="Montserrat"/>
                        <a:cs typeface="Montserrat"/>
                        <a:sym typeface="Montserrat"/>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lgn="ctr">
                      <a:solidFill>
                        <a:schemeClr val="accent5"/>
                      </a:solidFill>
                      <a:prstDash val="solid"/>
                      <a:round/>
                      <a:headEnd type="none" w="sm" len="sm"/>
                      <a:tailEnd type="none" w="sm" len="sm"/>
                    </a:lnB>
                  </a:tcPr>
                </a:tc>
                <a:extLst>
                  <a:ext uri="{0D108BD9-81ED-4DB2-BD59-A6C34878D82A}">
                    <a16:rowId xmlns:a16="http://schemas.microsoft.com/office/drawing/2014/main" val="10003"/>
                  </a:ext>
                </a:extLst>
              </a:tr>
              <a:tr h="352825">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smtClean="0">
                          <a:solidFill>
                            <a:srgbClr val="573818"/>
                          </a:solidFill>
                          <a:latin typeface="Montserrat"/>
                          <a:ea typeface="Montserrat"/>
                          <a:cs typeface="Montserrat"/>
                          <a:sym typeface="Montserrat"/>
                        </a:rPr>
                        <a:t>Sadia Islam</a:t>
                      </a:r>
                      <a:endParaRPr sz="1400" b="1" u="none" strike="noStrike" cap="none" dirty="0">
                        <a:solidFill>
                          <a:srgbClr val="573818"/>
                        </a:solidFill>
                        <a:latin typeface="Montserrat"/>
                        <a:ea typeface="Montserrat"/>
                        <a:cs typeface="Montserrat"/>
                        <a:sym typeface="Montserrat"/>
                      </a:endParaRPr>
                    </a:p>
                  </a:txBody>
                  <a:tcPr marL="91425" marR="91425" marT="91425" marB="91425">
                    <a:lnL w="9525" cap="flat" cmpd="sng">
                      <a:solidFill>
                        <a:schemeClr val="accent5"/>
                      </a:solidFill>
                      <a:prstDash val="solid"/>
                      <a:round/>
                      <a:headEnd type="none" w="sm" len="sm"/>
                      <a:tailEnd type="none" w="sm" len="sm"/>
                    </a:lnL>
                    <a:lnR w="9525" cap="flat" cmpd="sng" algn="ctr">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lgn="ctr">
                      <a:solidFill>
                        <a:schemeClr val="accent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smtClean="0">
                          <a:solidFill>
                            <a:srgbClr val="573818"/>
                          </a:solidFill>
                          <a:latin typeface="Montserrat"/>
                          <a:ea typeface="Montserrat"/>
                          <a:cs typeface="Montserrat"/>
                          <a:sym typeface="Montserrat"/>
                        </a:rPr>
                        <a:t>19202103387</a:t>
                      </a:r>
                      <a:endParaRPr sz="1400" b="1" u="none" strike="noStrike" cap="none" dirty="0">
                        <a:solidFill>
                          <a:srgbClr val="573818"/>
                        </a:solidFill>
                        <a:latin typeface="Montserrat"/>
                        <a:ea typeface="Montserrat"/>
                        <a:cs typeface="Montserrat"/>
                        <a:sym typeface="Montserrat"/>
                      </a:endParaRPr>
                    </a:p>
                  </a:txBody>
                  <a:tcPr marL="91425" marR="91425" marT="91425" marB="91425">
                    <a:lnL w="9525" cap="flat" cmpd="sng" algn="ctr">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lgn="ctr">
                      <a:solidFill>
                        <a:schemeClr val="accent5"/>
                      </a:solidFill>
                      <a:prstDash val="solid"/>
                      <a:round/>
                      <a:headEnd type="none" w="sm" len="sm"/>
                      <a:tailEnd type="none" w="sm" len="sm"/>
                    </a:lnB>
                  </a:tcPr>
                </a:tc>
                <a:extLst>
                  <a:ext uri="{0D108BD9-81ED-4DB2-BD59-A6C34878D82A}">
                    <a16:rowId xmlns:a16="http://schemas.microsoft.com/office/drawing/2014/main" val="2731873829"/>
                  </a:ext>
                </a:extLst>
              </a:tr>
              <a:tr h="352825">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err="1" smtClean="0">
                          <a:solidFill>
                            <a:srgbClr val="573818"/>
                          </a:solidFill>
                          <a:latin typeface="Montserrat"/>
                          <a:ea typeface="Montserrat"/>
                          <a:cs typeface="Montserrat"/>
                          <a:sym typeface="Montserrat"/>
                        </a:rPr>
                        <a:t>Faria</a:t>
                      </a:r>
                      <a:r>
                        <a:rPr lang="en-US" sz="1400" b="1" u="none" strike="noStrike" cap="none" dirty="0" smtClean="0">
                          <a:solidFill>
                            <a:srgbClr val="573818"/>
                          </a:solidFill>
                          <a:latin typeface="Montserrat"/>
                          <a:ea typeface="Montserrat"/>
                          <a:cs typeface="Montserrat"/>
                          <a:sym typeface="Montserrat"/>
                        </a:rPr>
                        <a:t> Rahman </a:t>
                      </a:r>
                      <a:r>
                        <a:rPr lang="en-US" sz="1400" b="1" u="none" strike="noStrike" cap="none" dirty="0" err="1" smtClean="0">
                          <a:solidFill>
                            <a:srgbClr val="573818"/>
                          </a:solidFill>
                          <a:latin typeface="Montserrat"/>
                          <a:ea typeface="Montserrat"/>
                          <a:cs typeface="Montserrat"/>
                          <a:sym typeface="Montserrat"/>
                        </a:rPr>
                        <a:t>Nourin</a:t>
                      </a:r>
                      <a:endParaRPr sz="1400" b="1" u="none" strike="noStrike" cap="none" dirty="0">
                        <a:solidFill>
                          <a:srgbClr val="573818"/>
                        </a:solidFill>
                        <a:latin typeface="Montserrat"/>
                        <a:ea typeface="Montserrat"/>
                        <a:cs typeface="Montserrat"/>
                        <a:sym typeface="Montserrat"/>
                      </a:endParaRPr>
                    </a:p>
                  </a:txBody>
                  <a:tcPr marL="91425" marR="91425" marT="91425" marB="91425">
                    <a:lnL w="9525" cap="flat" cmpd="sng">
                      <a:solidFill>
                        <a:schemeClr val="accent5"/>
                      </a:solidFill>
                      <a:prstDash val="solid"/>
                      <a:round/>
                      <a:headEnd type="none" w="sm" len="sm"/>
                      <a:tailEnd type="none" w="sm" len="sm"/>
                    </a:lnL>
                    <a:lnR w="9525" cap="flat" cmpd="sng" algn="ctr">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smtClean="0">
                          <a:solidFill>
                            <a:srgbClr val="573818"/>
                          </a:solidFill>
                          <a:latin typeface="Montserrat"/>
                          <a:ea typeface="Montserrat"/>
                          <a:cs typeface="Montserrat"/>
                          <a:sym typeface="Montserrat"/>
                        </a:rPr>
                        <a:t>19202103388</a:t>
                      </a:r>
                      <a:endParaRPr sz="1400" b="1" u="none" strike="noStrike" cap="none" dirty="0">
                        <a:solidFill>
                          <a:srgbClr val="573818"/>
                        </a:solidFill>
                        <a:latin typeface="Montserrat"/>
                        <a:ea typeface="Montserrat"/>
                        <a:cs typeface="Montserrat"/>
                        <a:sym typeface="Montserrat"/>
                      </a:endParaRPr>
                    </a:p>
                  </a:txBody>
                  <a:tcPr marL="91425" marR="91425" marT="91425" marB="91425">
                    <a:lnL w="9525" cap="flat" cmpd="sng" algn="ctr">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2781847359"/>
                  </a:ext>
                </a:extLst>
              </a:tr>
            </a:tbl>
          </a:graphicData>
        </a:graphic>
      </p:graphicFrame>
      <p:sp>
        <p:nvSpPr>
          <p:cNvPr id="334" name="Google Shape;334;p2"/>
          <p:cNvSpPr txBox="1"/>
          <p:nvPr/>
        </p:nvSpPr>
        <p:spPr>
          <a:xfrm>
            <a:off x="4367318" y="3577437"/>
            <a:ext cx="4202700" cy="1200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dirty="0">
                <a:solidFill>
                  <a:srgbClr val="1B517D"/>
                </a:solidFill>
                <a:latin typeface="Montserrat"/>
                <a:ea typeface="Montserrat"/>
                <a:cs typeface="Montserrat"/>
                <a:sym typeface="Montserrat"/>
              </a:rPr>
              <a:t>Supervised by</a:t>
            </a:r>
            <a:endParaRPr sz="1400" b="1" i="1" u="none" strike="noStrike" cap="none" dirty="0">
              <a:solidFill>
                <a:srgbClr val="835425"/>
              </a:solidFill>
              <a:latin typeface="Montserrat"/>
              <a:ea typeface="Montserrat"/>
              <a:cs typeface="Montserrat"/>
              <a:sym typeface="Montserrat"/>
            </a:endParaRPr>
          </a:p>
          <a:p>
            <a:pPr marL="0" marR="0" lvl="0" indent="0" algn="ctr" rtl="0">
              <a:lnSpc>
                <a:spcPct val="100000"/>
              </a:lnSpc>
              <a:spcBef>
                <a:spcPts val="0"/>
              </a:spcBef>
              <a:spcAft>
                <a:spcPts val="0"/>
              </a:spcAft>
              <a:buNone/>
            </a:pPr>
            <a:r>
              <a:rPr lang="en-US" sz="1400" b="1" i="0" u="none" strike="noStrike" cap="none" dirty="0" smtClean="0">
                <a:solidFill>
                  <a:srgbClr val="835425"/>
                </a:solidFill>
                <a:latin typeface="Montserrat"/>
                <a:ea typeface="Montserrat"/>
                <a:cs typeface="Montserrat"/>
                <a:sym typeface="Montserrat"/>
              </a:rPr>
              <a:t>T. M. Amir – Ul – Haque </a:t>
            </a:r>
            <a:r>
              <a:rPr lang="en-US" sz="1400" b="1" i="0" u="none" strike="noStrike" cap="none" dirty="0" err="1" smtClean="0">
                <a:solidFill>
                  <a:srgbClr val="835425"/>
                </a:solidFill>
                <a:latin typeface="Montserrat"/>
                <a:ea typeface="Montserrat"/>
                <a:cs typeface="Montserrat"/>
                <a:sym typeface="Montserrat"/>
              </a:rPr>
              <a:t>Bhuiyan</a:t>
            </a:r>
            <a:endParaRPr sz="1400" b="0" i="0" u="none" strike="noStrike" cap="none" dirty="0">
              <a:solidFill>
                <a:srgbClr val="835425"/>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dirty="0">
                <a:solidFill>
                  <a:schemeClr val="accent6"/>
                </a:solidFill>
                <a:latin typeface="Montserrat"/>
                <a:ea typeface="Montserrat"/>
                <a:cs typeface="Montserrat"/>
                <a:sym typeface="Montserrat"/>
              </a:rPr>
              <a:t> </a:t>
            </a:r>
            <a:r>
              <a:rPr lang="en" sz="1200" b="0" i="0" u="none" strike="noStrike" cap="none" dirty="0" smtClean="0">
                <a:solidFill>
                  <a:schemeClr val="accent6"/>
                </a:solidFill>
                <a:latin typeface="Montserrat"/>
                <a:ea typeface="Montserrat"/>
                <a:cs typeface="Montserrat"/>
                <a:sym typeface="Montserrat"/>
              </a:rPr>
              <a:t>Assistant Professor</a:t>
            </a:r>
            <a:r>
              <a:rPr lang="en" sz="1200" b="0" i="0" u="none" strike="noStrike" cap="none" dirty="0">
                <a:solidFill>
                  <a:schemeClr val="accent6"/>
                </a:solidFill>
                <a:latin typeface="Montserrat"/>
                <a:ea typeface="Montserrat"/>
                <a:cs typeface="Montserrat"/>
                <a:sym typeface="Montserrat"/>
              </a:rPr>
              <a:t> </a:t>
            </a:r>
            <a:endParaRPr sz="1200" b="0" i="0" u="none" strike="noStrike" cap="none" dirty="0">
              <a:solidFill>
                <a:schemeClr val="accent6"/>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200"/>
              <a:buFont typeface="Arial"/>
              <a:buNone/>
            </a:pPr>
            <a:r>
              <a:rPr lang="en" sz="1200" b="0" i="1" u="none" strike="noStrike" cap="none" dirty="0">
                <a:solidFill>
                  <a:schemeClr val="accent6"/>
                </a:solidFill>
                <a:latin typeface="Montserrat"/>
                <a:ea typeface="Montserrat"/>
                <a:cs typeface="Montserrat"/>
                <a:sym typeface="Montserrat"/>
              </a:rPr>
              <a:t>Department of Computer Science and Engineering</a:t>
            </a:r>
            <a:endParaRPr sz="1200" b="0" i="1" u="none" strike="noStrike" cap="none" dirty="0">
              <a:solidFill>
                <a:schemeClr val="accent6"/>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200"/>
              <a:buFont typeface="Arial"/>
              <a:buNone/>
            </a:pPr>
            <a:r>
              <a:rPr lang="en" sz="1200" b="0" i="1" u="none" strike="noStrike" cap="none" dirty="0">
                <a:solidFill>
                  <a:schemeClr val="accent6"/>
                </a:solidFill>
                <a:latin typeface="Montserrat"/>
                <a:ea typeface="Montserrat"/>
                <a:cs typeface="Montserrat"/>
                <a:sym typeface="Montserrat"/>
              </a:rPr>
              <a:t>Bangladesh University of Business and Technology</a:t>
            </a:r>
            <a:endParaRPr sz="1200" b="0" i="1" u="none" strike="noStrike" cap="none" dirty="0">
              <a:solidFill>
                <a:schemeClr val="accent6"/>
              </a:solidFill>
              <a:latin typeface="Montserrat"/>
              <a:ea typeface="Montserrat"/>
              <a:cs typeface="Montserrat"/>
              <a:sym typeface="Montserrat"/>
            </a:endParaRPr>
          </a:p>
        </p:txBody>
      </p:sp>
    </p:spTree>
  </p:cSld>
  <p:clrMapOvr>
    <a:masterClrMapping/>
  </p:clrMapOvr>
  <p:transition spd="slow">
    <p:cove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
          <p:cNvSpPr txBox="1">
            <a:spLocks noGrp="1"/>
          </p:cNvSpPr>
          <p:nvPr>
            <p:ph type="title"/>
          </p:nvPr>
        </p:nvSpPr>
        <p:spPr>
          <a:xfrm>
            <a:off x="1118803" y="238114"/>
            <a:ext cx="4801200" cy="431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300"/>
              <a:buNone/>
            </a:pPr>
            <a:r>
              <a:rPr lang="en" b="1" dirty="0">
                <a:solidFill>
                  <a:srgbClr val="1B517D"/>
                </a:solidFill>
              </a:rPr>
              <a:t>Topics we are going to discuss</a:t>
            </a:r>
            <a:endParaRPr b="1" dirty="0">
              <a:solidFill>
                <a:srgbClr val="1B517D"/>
              </a:solidFill>
            </a:endParaRPr>
          </a:p>
        </p:txBody>
      </p:sp>
      <p:sp>
        <p:nvSpPr>
          <p:cNvPr id="340" name="Google Shape;340;p4"/>
          <p:cNvSpPr txBox="1"/>
          <p:nvPr/>
        </p:nvSpPr>
        <p:spPr>
          <a:xfrm>
            <a:off x="571451" y="766722"/>
            <a:ext cx="7815900" cy="681000"/>
          </a:xfrm>
          <a:prstGeom prst="rect">
            <a:avLst/>
          </a:prstGeom>
          <a:noFill/>
          <a:ln>
            <a:noFill/>
          </a:ln>
        </p:spPr>
        <p:txBody>
          <a:bodyPr spcFirstLastPara="1" wrap="square" lIns="91425" tIns="91425" rIns="91425" bIns="91425" anchor="t" anchorCtr="0">
            <a:spAutoFit/>
          </a:bodyPr>
          <a:lstStyle/>
          <a:p>
            <a:pPr marL="419100" marR="0" lvl="0" indent="-190500" algn="l" rtl="0">
              <a:lnSpc>
                <a:spcPct val="115000"/>
              </a:lnSpc>
              <a:spcBef>
                <a:spcPts val="0"/>
              </a:spcBef>
              <a:spcAft>
                <a:spcPts val="0"/>
              </a:spcAft>
              <a:buClr>
                <a:srgbClr val="F1C232"/>
              </a:buClr>
              <a:buSzPts val="1500"/>
              <a:buFont typeface="Arial"/>
              <a:buNone/>
            </a:pPr>
            <a:endParaRPr sz="1500" b="1" i="0" u="none" strike="noStrike" cap="none">
              <a:solidFill>
                <a:srgbClr val="1B517D"/>
              </a:solidFill>
              <a:latin typeface="Montserrat"/>
              <a:ea typeface="Montserrat"/>
              <a:cs typeface="Montserrat"/>
              <a:sym typeface="Montserrat"/>
            </a:endParaRPr>
          </a:p>
          <a:p>
            <a:pPr marL="133350" marR="0" lvl="0" indent="0" algn="l" rtl="0">
              <a:lnSpc>
                <a:spcPct val="115000"/>
              </a:lnSpc>
              <a:spcBef>
                <a:spcPts val="0"/>
              </a:spcBef>
              <a:spcAft>
                <a:spcPts val="0"/>
              </a:spcAft>
              <a:buClr>
                <a:srgbClr val="000000"/>
              </a:buClr>
              <a:buSzPts val="1500"/>
              <a:buFont typeface="Arial"/>
              <a:buNone/>
            </a:pPr>
            <a:r>
              <a:rPr lang="en" sz="1500" b="0" i="0" u="none" strike="noStrike" cap="none">
                <a:solidFill>
                  <a:schemeClr val="accent3"/>
                </a:solidFill>
                <a:latin typeface="Montserrat"/>
                <a:ea typeface="Montserrat"/>
                <a:cs typeface="Montserrat"/>
                <a:sym typeface="Montserrat"/>
              </a:rPr>
              <a:t>     </a:t>
            </a:r>
            <a:endParaRPr sz="1400" b="0" i="0" u="none" strike="noStrike" cap="none">
              <a:solidFill>
                <a:schemeClr val="accent3"/>
              </a:solidFill>
              <a:latin typeface="Arial"/>
              <a:ea typeface="Arial"/>
              <a:cs typeface="Arial"/>
              <a:sym typeface="Arial"/>
            </a:endParaRPr>
          </a:p>
        </p:txBody>
      </p:sp>
      <p:sp>
        <p:nvSpPr>
          <p:cNvPr id="341" name="Google Shape;341;p4"/>
          <p:cNvSpPr txBox="1"/>
          <p:nvPr/>
        </p:nvSpPr>
        <p:spPr>
          <a:xfrm>
            <a:off x="1118800" y="831275"/>
            <a:ext cx="7655400" cy="3631733"/>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rgbClr val="835425"/>
              </a:buClr>
              <a:buSzPts val="1600"/>
              <a:buFont typeface="Montserrat"/>
              <a:buChar char="●"/>
            </a:pPr>
            <a:r>
              <a:rPr lang="en" sz="1600" b="1" dirty="0">
                <a:solidFill>
                  <a:srgbClr val="835425"/>
                </a:solidFill>
                <a:latin typeface="Montserrat"/>
                <a:ea typeface="Montserrat"/>
                <a:cs typeface="Montserrat"/>
                <a:sym typeface="Montserrat"/>
              </a:rPr>
              <a:t>Introduction</a:t>
            </a:r>
            <a:endParaRPr sz="1600" b="1" dirty="0">
              <a:solidFill>
                <a:srgbClr val="835425"/>
              </a:solidFill>
              <a:latin typeface="Montserrat"/>
              <a:ea typeface="Montserrat"/>
              <a:cs typeface="Montserrat"/>
              <a:sym typeface="Montserrat"/>
            </a:endParaRPr>
          </a:p>
          <a:p>
            <a:pPr marL="457200" lvl="0" indent="-330200" algn="l" rtl="0">
              <a:spcBef>
                <a:spcPts val="0"/>
              </a:spcBef>
              <a:spcAft>
                <a:spcPts val="0"/>
              </a:spcAft>
              <a:buClr>
                <a:srgbClr val="835425"/>
              </a:buClr>
              <a:buSzPts val="1600"/>
              <a:buFont typeface="Montserrat"/>
              <a:buChar char="●"/>
            </a:pPr>
            <a:r>
              <a:rPr lang="en" sz="1600" b="1" dirty="0">
                <a:solidFill>
                  <a:srgbClr val="835425"/>
                </a:solidFill>
                <a:latin typeface="Montserrat"/>
                <a:ea typeface="Montserrat"/>
                <a:cs typeface="Montserrat"/>
                <a:sym typeface="Montserrat"/>
              </a:rPr>
              <a:t>Objectives</a:t>
            </a:r>
            <a:endParaRPr sz="1600" b="1" dirty="0">
              <a:solidFill>
                <a:srgbClr val="835425"/>
              </a:solidFill>
              <a:latin typeface="Montserrat"/>
              <a:ea typeface="Montserrat"/>
              <a:cs typeface="Montserrat"/>
              <a:sym typeface="Montserrat"/>
            </a:endParaRPr>
          </a:p>
          <a:p>
            <a:pPr marL="457200" lvl="0" indent="-330200" algn="l" rtl="0">
              <a:spcBef>
                <a:spcPts val="0"/>
              </a:spcBef>
              <a:spcAft>
                <a:spcPts val="0"/>
              </a:spcAft>
              <a:buClr>
                <a:srgbClr val="835425"/>
              </a:buClr>
              <a:buSzPts val="1600"/>
              <a:buFont typeface="Montserrat"/>
              <a:buChar char="●"/>
            </a:pPr>
            <a:r>
              <a:rPr lang="en" sz="1600" b="1" dirty="0">
                <a:solidFill>
                  <a:srgbClr val="835425"/>
                </a:solidFill>
                <a:latin typeface="Montserrat"/>
                <a:ea typeface="Montserrat"/>
                <a:cs typeface="Montserrat"/>
                <a:sym typeface="Montserrat"/>
              </a:rPr>
              <a:t>Contributions</a:t>
            </a:r>
            <a:endParaRPr sz="1600" b="1" dirty="0">
              <a:solidFill>
                <a:srgbClr val="835425"/>
              </a:solidFill>
              <a:latin typeface="Montserrat"/>
              <a:ea typeface="Montserrat"/>
              <a:cs typeface="Montserrat"/>
              <a:sym typeface="Montserrat"/>
            </a:endParaRPr>
          </a:p>
          <a:p>
            <a:pPr marL="457200" lvl="0" indent="-330200" algn="l" rtl="0">
              <a:spcBef>
                <a:spcPts val="0"/>
              </a:spcBef>
              <a:spcAft>
                <a:spcPts val="0"/>
              </a:spcAft>
              <a:buClr>
                <a:srgbClr val="835425"/>
              </a:buClr>
              <a:buSzPts val="1600"/>
              <a:buFont typeface="Montserrat"/>
              <a:buChar char="●"/>
            </a:pPr>
            <a:r>
              <a:rPr lang="en" sz="1600" b="1" dirty="0">
                <a:solidFill>
                  <a:srgbClr val="835425"/>
                </a:solidFill>
                <a:latin typeface="Montserrat"/>
                <a:ea typeface="Montserrat"/>
                <a:cs typeface="Montserrat"/>
                <a:sym typeface="Montserrat"/>
              </a:rPr>
              <a:t>Background and Related Works</a:t>
            </a:r>
            <a:endParaRPr sz="1600" b="1" dirty="0">
              <a:solidFill>
                <a:srgbClr val="835425"/>
              </a:solidFill>
              <a:latin typeface="Montserrat"/>
              <a:ea typeface="Montserrat"/>
              <a:cs typeface="Montserrat"/>
              <a:sym typeface="Montserrat"/>
            </a:endParaRPr>
          </a:p>
          <a:p>
            <a:pPr marL="457200" lvl="0" indent="-330200" algn="l" rtl="0">
              <a:spcBef>
                <a:spcPts val="0"/>
              </a:spcBef>
              <a:spcAft>
                <a:spcPts val="0"/>
              </a:spcAft>
              <a:buClr>
                <a:srgbClr val="835425"/>
              </a:buClr>
              <a:buSzPts val="1600"/>
              <a:buFont typeface="Montserrat"/>
              <a:buChar char="●"/>
            </a:pPr>
            <a:r>
              <a:rPr lang="en" sz="1600" b="1" dirty="0">
                <a:solidFill>
                  <a:srgbClr val="835425"/>
                </a:solidFill>
                <a:latin typeface="Montserrat"/>
                <a:ea typeface="Montserrat"/>
                <a:cs typeface="Montserrat"/>
                <a:sym typeface="Montserrat"/>
              </a:rPr>
              <a:t>Dataset</a:t>
            </a:r>
            <a:endParaRPr sz="1600" b="1" dirty="0">
              <a:solidFill>
                <a:srgbClr val="835425"/>
              </a:solidFill>
              <a:latin typeface="Montserrat"/>
              <a:ea typeface="Montserrat"/>
              <a:cs typeface="Montserrat"/>
              <a:sym typeface="Montserrat"/>
            </a:endParaRPr>
          </a:p>
          <a:p>
            <a:pPr marL="457200" lvl="0" indent="-330200" algn="l" rtl="0">
              <a:spcBef>
                <a:spcPts val="0"/>
              </a:spcBef>
              <a:spcAft>
                <a:spcPts val="0"/>
              </a:spcAft>
              <a:buClr>
                <a:srgbClr val="835425"/>
              </a:buClr>
              <a:buSzPts val="1600"/>
              <a:buFont typeface="Montserrat"/>
              <a:buChar char="●"/>
            </a:pPr>
            <a:r>
              <a:rPr lang="en" sz="1600" b="1" dirty="0">
                <a:solidFill>
                  <a:srgbClr val="835425"/>
                </a:solidFill>
                <a:latin typeface="Montserrat"/>
                <a:ea typeface="Montserrat"/>
                <a:cs typeface="Montserrat"/>
                <a:sym typeface="Montserrat"/>
              </a:rPr>
              <a:t>Proposed Methodology</a:t>
            </a:r>
            <a:endParaRPr sz="1600" b="1" dirty="0">
              <a:solidFill>
                <a:srgbClr val="835425"/>
              </a:solidFill>
              <a:latin typeface="Montserrat"/>
              <a:ea typeface="Montserrat"/>
              <a:cs typeface="Montserrat"/>
              <a:sym typeface="Montserrat"/>
            </a:endParaRPr>
          </a:p>
          <a:p>
            <a:pPr marL="457200" lvl="0" indent="-330200" algn="l" rtl="0">
              <a:spcBef>
                <a:spcPts val="0"/>
              </a:spcBef>
              <a:spcAft>
                <a:spcPts val="0"/>
              </a:spcAft>
              <a:buClr>
                <a:srgbClr val="835425"/>
              </a:buClr>
              <a:buSzPts val="1600"/>
              <a:buFont typeface="Montserrat"/>
              <a:buChar char="●"/>
            </a:pPr>
            <a:r>
              <a:rPr lang="en" sz="1600" b="1" dirty="0">
                <a:solidFill>
                  <a:srgbClr val="835425"/>
                </a:solidFill>
                <a:latin typeface="Montserrat"/>
                <a:ea typeface="Montserrat"/>
                <a:cs typeface="Montserrat"/>
                <a:sym typeface="Montserrat"/>
              </a:rPr>
              <a:t>Proposed Model</a:t>
            </a:r>
            <a:endParaRPr sz="1600" b="1" dirty="0">
              <a:solidFill>
                <a:srgbClr val="835425"/>
              </a:solidFill>
              <a:latin typeface="Montserrat"/>
              <a:ea typeface="Montserrat"/>
              <a:cs typeface="Montserrat"/>
              <a:sym typeface="Montserrat"/>
            </a:endParaRPr>
          </a:p>
          <a:p>
            <a:pPr marL="457200" lvl="0" indent="-330200" algn="l" rtl="0">
              <a:spcBef>
                <a:spcPts val="0"/>
              </a:spcBef>
              <a:spcAft>
                <a:spcPts val="0"/>
              </a:spcAft>
              <a:buClr>
                <a:srgbClr val="835425"/>
              </a:buClr>
              <a:buSzPts val="1600"/>
              <a:buFont typeface="Montserrat"/>
              <a:buChar char="●"/>
            </a:pPr>
            <a:r>
              <a:rPr lang="en" sz="1600" b="1" dirty="0">
                <a:solidFill>
                  <a:srgbClr val="835425"/>
                </a:solidFill>
                <a:latin typeface="Montserrat"/>
                <a:ea typeface="Montserrat"/>
                <a:cs typeface="Montserrat"/>
                <a:sym typeface="Montserrat"/>
              </a:rPr>
              <a:t>Evaluation Criteria</a:t>
            </a:r>
            <a:endParaRPr sz="1600" b="1" dirty="0">
              <a:solidFill>
                <a:srgbClr val="835425"/>
              </a:solidFill>
              <a:latin typeface="Montserrat"/>
              <a:ea typeface="Montserrat"/>
              <a:cs typeface="Montserrat"/>
              <a:sym typeface="Montserrat"/>
            </a:endParaRPr>
          </a:p>
          <a:p>
            <a:pPr marL="457200" lvl="0" indent="-330200" algn="l" rtl="0">
              <a:spcBef>
                <a:spcPts val="0"/>
              </a:spcBef>
              <a:spcAft>
                <a:spcPts val="0"/>
              </a:spcAft>
              <a:buClr>
                <a:srgbClr val="835425"/>
              </a:buClr>
              <a:buSzPts val="1600"/>
              <a:buFont typeface="Montserrat"/>
              <a:buChar char="●"/>
            </a:pPr>
            <a:r>
              <a:rPr lang="en" sz="1600" b="1" dirty="0">
                <a:solidFill>
                  <a:srgbClr val="835425"/>
                </a:solidFill>
                <a:latin typeface="Montserrat"/>
                <a:ea typeface="Montserrat"/>
                <a:cs typeface="Montserrat"/>
                <a:sym typeface="Montserrat"/>
              </a:rPr>
              <a:t>Results Based on Data Visualisation</a:t>
            </a:r>
            <a:endParaRPr sz="1600" b="1" dirty="0">
              <a:solidFill>
                <a:srgbClr val="835425"/>
              </a:solidFill>
              <a:latin typeface="Montserrat"/>
              <a:ea typeface="Montserrat"/>
              <a:cs typeface="Montserrat"/>
              <a:sym typeface="Montserrat"/>
            </a:endParaRPr>
          </a:p>
          <a:p>
            <a:pPr marL="457200" lvl="0" indent="-330200" algn="l" rtl="0">
              <a:spcBef>
                <a:spcPts val="0"/>
              </a:spcBef>
              <a:spcAft>
                <a:spcPts val="0"/>
              </a:spcAft>
              <a:buClr>
                <a:srgbClr val="835425"/>
              </a:buClr>
              <a:buSzPts val="1600"/>
              <a:buFont typeface="Montserrat"/>
              <a:buChar char="●"/>
            </a:pPr>
            <a:r>
              <a:rPr lang="en" sz="1600" b="1" dirty="0" smtClean="0">
                <a:solidFill>
                  <a:srgbClr val="835425"/>
                </a:solidFill>
                <a:latin typeface="Montserrat"/>
                <a:ea typeface="Montserrat"/>
                <a:cs typeface="Montserrat"/>
                <a:sym typeface="Montserrat"/>
              </a:rPr>
              <a:t>Comparison </a:t>
            </a:r>
            <a:r>
              <a:rPr lang="en" sz="1600" b="1" dirty="0">
                <a:solidFill>
                  <a:srgbClr val="835425"/>
                </a:solidFill>
                <a:latin typeface="Montserrat"/>
                <a:ea typeface="Montserrat"/>
                <a:cs typeface="Montserrat"/>
                <a:sym typeface="Montserrat"/>
              </a:rPr>
              <a:t>With Other Models</a:t>
            </a:r>
            <a:endParaRPr sz="1600" b="1" dirty="0">
              <a:solidFill>
                <a:srgbClr val="835425"/>
              </a:solidFill>
              <a:latin typeface="Montserrat"/>
              <a:ea typeface="Montserrat"/>
              <a:cs typeface="Montserrat"/>
              <a:sym typeface="Montserrat"/>
            </a:endParaRPr>
          </a:p>
          <a:p>
            <a:pPr marL="457200" lvl="0" indent="-330200" algn="l" rtl="0">
              <a:spcBef>
                <a:spcPts val="0"/>
              </a:spcBef>
              <a:spcAft>
                <a:spcPts val="0"/>
              </a:spcAft>
              <a:buClr>
                <a:srgbClr val="835425"/>
              </a:buClr>
              <a:buSzPts val="1600"/>
              <a:buFont typeface="Montserrat"/>
              <a:buChar char="●"/>
            </a:pPr>
            <a:r>
              <a:rPr lang="en" sz="1600" b="1" dirty="0">
                <a:solidFill>
                  <a:srgbClr val="835425"/>
                </a:solidFill>
                <a:latin typeface="Montserrat"/>
                <a:ea typeface="Montserrat"/>
                <a:cs typeface="Montserrat"/>
                <a:sym typeface="Montserrat"/>
              </a:rPr>
              <a:t>Limitations</a:t>
            </a:r>
            <a:endParaRPr sz="1600" b="1" dirty="0">
              <a:solidFill>
                <a:srgbClr val="835425"/>
              </a:solidFill>
              <a:latin typeface="Montserrat"/>
              <a:ea typeface="Montserrat"/>
              <a:cs typeface="Montserrat"/>
              <a:sym typeface="Montserrat"/>
            </a:endParaRPr>
          </a:p>
          <a:p>
            <a:pPr marL="457200" lvl="0" indent="-330200" algn="l" rtl="0">
              <a:spcBef>
                <a:spcPts val="0"/>
              </a:spcBef>
              <a:spcAft>
                <a:spcPts val="0"/>
              </a:spcAft>
              <a:buClr>
                <a:srgbClr val="835425"/>
              </a:buClr>
              <a:buSzPts val="1600"/>
              <a:buFont typeface="Montserrat"/>
              <a:buChar char="●"/>
            </a:pPr>
            <a:r>
              <a:rPr lang="en" sz="1600" b="1" dirty="0">
                <a:solidFill>
                  <a:srgbClr val="835425"/>
                </a:solidFill>
                <a:latin typeface="Montserrat"/>
                <a:ea typeface="Montserrat"/>
                <a:cs typeface="Montserrat"/>
                <a:sym typeface="Montserrat"/>
              </a:rPr>
              <a:t>Future Works</a:t>
            </a:r>
            <a:endParaRPr sz="1600" b="1" dirty="0">
              <a:solidFill>
                <a:srgbClr val="835425"/>
              </a:solidFill>
              <a:latin typeface="Montserrat"/>
              <a:ea typeface="Montserrat"/>
              <a:cs typeface="Montserrat"/>
              <a:sym typeface="Montserrat"/>
            </a:endParaRPr>
          </a:p>
          <a:p>
            <a:pPr marL="457200" lvl="0" indent="-330200" algn="l" rtl="0">
              <a:spcBef>
                <a:spcPts val="0"/>
              </a:spcBef>
              <a:spcAft>
                <a:spcPts val="0"/>
              </a:spcAft>
              <a:buClr>
                <a:srgbClr val="835425"/>
              </a:buClr>
              <a:buSzPts val="1600"/>
              <a:buFont typeface="Montserrat"/>
              <a:buChar char="●"/>
            </a:pPr>
            <a:r>
              <a:rPr lang="en" sz="1600" b="1" dirty="0">
                <a:solidFill>
                  <a:srgbClr val="835425"/>
                </a:solidFill>
                <a:latin typeface="Montserrat"/>
                <a:ea typeface="Montserrat"/>
                <a:cs typeface="Montserrat"/>
                <a:sym typeface="Montserrat"/>
              </a:rPr>
              <a:t>Conclusion</a:t>
            </a:r>
            <a:endParaRPr sz="1600" b="1" dirty="0">
              <a:solidFill>
                <a:srgbClr val="835425"/>
              </a:solidFill>
              <a:latin typeface="Montserrat"/>
              <a:ea typeface="Montserrat"/>
              <a:cs typeface="Montserrat"/>
              <a:sym typeface="Montserrat"/>
            </a:endParaRPr>
          </a:p>
          <a:p>
            <a:pPr marL="457200" lvl="0" indent="-330200" algn="l" rtl="0">
              <a:spcBef>
                <a:spcPts val="0"/>
              </a:spcBef>
              <a:spcAft>
                <a:spcPts val="0"/>
              </a:spcAft>
              <a:buClr>
                <a:srgbClr val="835425"/>
              </a:buClr>
              <a:buSzPts val="1600"/>
              <a:buFont typeface="Montserrat"/>
              <a:buChar char="●"/>
            </a:pPr>
            <a:r>
              <a:rPr lang="en" sz="1600" b="1" dirty="0">
                <a:solidFill>
                  <a:srgbClr val="835425"/>
                </a:solidFill>
                <a:latin typeface="Montserrat"/>
                <a:ea typeface="Montserrat"/>
                <a:cs typeface="Montserrat"/>
                <a:sym typeface="Montserrat"/>
              </a:rPr>
              <a:t>References</a:t>
            </a:r>
            <a:endParaRPr sz="1600" b="1" dirty="0">
              <a:solidFill>
                <a:srgbClr val="835425"/>
              </a:solidFill>
              <a:latin typeface="Montserrat"/>
              <a:ea typeface="Montserrat"/>
              <a:cs typeface="Montserrat"/>
              <a:sym typeface="Montserrat"/>
            </a:endParaRPr>
          </a:p>
        </p:txBody>
      </p:sp>
    </p:spTree>
  </p:cSld>
  <p:clrMapOvr>
    <a:masterClrMapping/>
  </p:clrMapOvr>
  <p:transition spd="slow">
    <p:cove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24078"/>
        </a:solidFill>
        <a:effectLst/>
      </p:bgPr>
    </p:bg>
    <p:spTree>
      <p:nvGrpSpPr>
        <p:cNvPr id="1" name="Shape 345"/>
        <p:cNvGrpSpPr/>
        <p:nvPr/>
      </p:nvGrpSpPr>
      <p:grpSpPr>
        <a:xfrm>
          <a:off x="0" y="0"/>
          <a:ext cx="0" cy="0"/>
          <a:chOff x="0" y="0"/>
          <a:chExt cx="0" cy="0"/>
        </a:xfrm>
      </p:grpSpPr>
      <p:sp>
        <p:nvSpPr>
          <p:cNvPr id="346" name="Google Shape;346;p5"/>
          <p:cNvSpPr txBox="1">
            <a:spLocks noGrp="1"/>
          </p:cNvSpPr>
          <p:nvPr>
            <p:ph type="title" idx="4294967295"/>
          </p:nvPr>
        </p:nvSpPr>
        <p:spPr>
          <a:xfrm>
            <a:off x="124353" y="327168"/>
            <a:ext cx="8773200" cy="625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accent5"/>
              </a:buClr>
              <a:buSzPts val="3300"/>
              <a:buFont typeface="Abel"/>
              <a:buNone/>
            </a:pPr>
            <a:r>
              <a:rPr lang="en" sz="3200" b="1">
                <a:solidFill>
                  <a:srgbClr val="FDB338"/>
                </a:solidFill>
              </a:rPr>
              <a:t>INTRODUCTION</a:t>
            </a:r>
            <a:r>
              <a:rPr lang="en" b="1">
                <a:solidFill>
                  <a:srgbClr val="FDB338"/>
                </a:solidFill>
              </a:rPr>
              <a:t>: WHAT IS BRAIN TUMOR?</a:t>
            </a:r>
            <a:endParaRPr b="1">
              <a:solidFill>
                <a:srgbClr val="FDB338"/>
              </a:solidFill>
            </a:endParaRPr>
          </a:p>
        </p:txBody>
      </p:sp>
      <p:pic>
        <p:nvPicPr>
          <p:cNvPr id="347" name="Google Shape;347;p5"/>
          <p:cNvPicPr preferRelativeResize="0"/>
          <p:nvPr/>
        </p:nvPicPr>
        <p:blipFill rotWithShape="1">
          <a:blip r:embed="rId3">
            <a:alphaModFix/>
          </a:blip>
          <a:srcRect t="1276" b="1276"/>
          <a:stretch/>
        </p:blipFill>
        <p:spPr>
          <a:xfrm>
            <a:off x="963714" y="1019125"/>
            <a:ext cx="6975485" cy="3639874"/>
          </a:xfrm>
          <a:prstGeom prst="rect">
            <a:avLst/>
          </a:prstGeom>
          <a:noFill/>
          <a:ln>
            <a:noFill/>
          </a:ln>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47"/>
                                        </p:tgtEl>
                                        <p:attrNameLst>
                                          <p:attrName>style.visibility</p:attrName>
                                        </p:attrNameLst>
                                      </p:cBhvr>
                                      <p:to>
                                        <p:strVal val="visible"/>
                                      </p:to>
                                    </p:set>
                                    <p:anim calcmode="lin" valueType="num">
                                      <p:cBhvr additive="base">
                                        <p:cTn id="7" dur="1500"/>
                                        <p:tgtEl>
                                          <p:spTgt spid="347"/>
                                        </p:tgtEl>
                                        <p:attrNameLst>
                                          <p:attrName>ppt_w</p:attrName>
                                        </p:attrNameLst>
                                      </p:cBhvr>
                                      <p:tavLst>
                                        <p:tav tm="0">
                                          <p:val>
                                            <p:strVal val="0"/>
                                          </p:val>
                                        </p:tav>
                                        <p:tav tm="100000">
                                          <p:val>
                                            <p:strVal val="#ppt_w"/>
                                          </p:val>
                                        </p:tav>
                                      </p:tavLst>
                                    </p:anim>
                                    <p:anim calcmode="lin" valueType="num">
                                      <p:cBhvr additive="base">
                                        <p:cTn id="8" dur="1500"/>
                                        <p:tgtEl>
                                          <p:spTgt spid="34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24078"/>
        </a:solidFill>
        <a:effectLst/>
      </p:bgPr>
    </p:bg>
    <p:spTree>
      <p:nvGrpSpPr>
        <p:cNvPr id="1" name="Shape 351"/>
        <p:cNvGrpSpPr/>
        <p:nvPr/>
      </p:nvGrpSpPr>
      <p:grpSpPr>
        <a:xfrm>
          <a:off x="0" y="0"/>
          <a:ext cx="0" cy="0"/>
          <a:chOff x="0" y="0"/>
          <a:chExt cx="0" cy="0"/>
        </a:xfrm>
      </p:grpSpPr>
      <p:sp>
        <p:nvSpPr>
          <p:cNvPr id="352" name="Google Shape;352;p6"/>
          <p:cNvSpPr txBox="1">
            <a:spLocks noGrp="1"/>
          </p:cNvSpPr>
          <p:nvPr>
            <p:ph type="title"/>
          </p:nvPr>
        </p:nvSpPr>
        <p:spPr>
          <a:xfrm>
            <a:off x="2775150" y="1018069"/>
            <a:ext cx="3593700" cy="43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1500"/>
              </a:spcAft>
              <a:buClr>
                <a:schemeClr val="dk1"/>
              </a:buClr>
              <a:buSzPts val="1100"/>
              <a:buFont typeface="Arial"/>
              <a:buNone/>
            </a:pPr>
            <a:r>
              <a:rPr lang="en" sz="3200" b="1">
                <a:solidFill>
                  <a:srgbClr val="FDB338"/>
                </a:solidFill>
              </a:rPr>
              <a:t>OBJECTIVES</a:t>
            </a:r>
            <a:endParaRPr sz="3200" b="1">
              <a:solidFill>
                <a:srgbClr val="FDB338"/>
              </a:solidFill>
            </a:endParaRPr>
          </a:p>
        </p:txBody>
      </p:sp>
      <p:sp>
        <p:nvSpPr>
          <p:cNvPr id="353" name="Google Shape;353;p6"/>
          <p:cNvSpPr txBox="1">
            <a:spLocks noGrp="1"/>
          </p:cNvSpPr>
          <p:nvPr>
            <p:ph type="subTitle" idx="4294967295"/>
          </p:nvPr>
        </p:nvSpPr>
        <p:spPr>
          <a:xfrm>
            <a:off x="1321860" y="1766775"/>
            <a:ext cx="7338045" cy="2846903"/>
          </a:xfrm>
          <a:prstGeom prst="rect">
            <a:avLst/>
          </a:prstGeom>
          <a:noFill/>
          <a:ln>
            <a:noFill/>
          </a:ln>
        </p:spPr>
        <p:txBody>
          <a:bodyPr spcFirstLastPara="1" wrap="square" lIns="91425" tIns="91425" rIns="91425" bIns="91425" anchor="ctr" anchorCtr="0">
            <a:spAutoFit/>
          </a:bodyPr>
          <a:lstStyle/>
          <a:p>
            <a:pPr marL="139700" marR="0" lvl="0" indent="0" algn="just" rtl="0">
              <a:lnSpc>
                <a:spcPct val="100000"/>
              </a:lnSpc>
              <a:spcBef>
                <a:spcPts val="0"/>
              </a:spcBef>
              <a:spcAft>
                <a:spcPts val="0"/>
              </a:spcAft>
              <a:buClr>
                <a:srgbClr val="E9E2C9"/>
              </a:buClr>
              <a:buSzPts val="2000"/>
              <a:buNone/>
            </a:pPr>
            <a:endParaRPr lang="en" sz="1600" b="1" dirty="0" smtClean="0">
              <a:solidFill>
                <a:srgbClr val="F8F4E9"/>
              </a:solidFill>
            </a:endParaRPr>
          </a:p>
          <a:p>
            <a:pPr marL="457200" marR="0" lvl="0" indent="-317500" algn="just" rtl="0">
              <a:lnSpc>
                <a:spcPct val="100000"/>
              </a:lnSpc>
              <a:spcBef>
                <a:spcPts val="0"/>
              </a:spcBef>
              <a:spcAft>
                <a:spcPts val="0"/>
              </a:spcAft>
              <a:buClr>
                <a:srgbClr val="E9E2C9"/>
              </a:buClr>
              <a:buSzPts val="2000"/>
              <a:buFont typeface="Montserrat"/>
              <a:buChar char="●"/>
            </a:pPr>
            <a:r>
              <a:rPr lang="en-US" sz="1600" b="1" dirty="0" smtClean="0">
                <a:solidFill>
                  <a:srgbClr val="F8F4E9"/>
                </a:solidFill>
              </a:rPr>
              <a:t>S</a:t>
            </a:r>
            <a:r>
              <a:rPr lang="en" sz="1600" b="1" dirty="0" smtClean="0">
                <a:solidFill>
                  <a:srgbClr val="F8F4E9"/>
                </a:solidFill>
              </a:rPr>
              <a:t>egmented the image properly</a:t>
            </a:r>
          </a:p>
          <a:p>
            <a:pPr marL="139700" marR="0" lvl="0" indent="0" algn="just" rtl="0">
              <a:lnSpc>
                <a:spcPct val="100000"/>
              </a:lnSpc>
              <a:spcBef>
                <a:spcPts val="0"/>
              </a:spcBef>
              <a:spcAft>
                <a:spcPts val="0"/>
              </a:spcAft>
              <a:buClr>
                <a:srgbClr val="E9E2C9"/>
              </a:buClr>
              <a:buSzPts val="2000"/>
              <a:buNone/>
            </a:pPr>
            <a:endParaRPr lang="en" sz="1600" b="1" dirty="0" smtClean="0">
              <a:solidFill>
                <a:srgbClr val="F8F4E9"/>
              </a:solidFill>
            </a:endParaRPr>
          </a:p>
          <a:p>
            <a:pPr algn="just">
              <a:buClr>
                <a:srgbClr val="E9E2C9"/>
              </a:buClr>
              <a:buSzPts val="2000"/>
            </a:pPr>
            <a:r>
              <a:rPr lang="en-US" sz="1600" b="1" dirty="0">
                <a:solidFill>
                  <a:srgbClr val="F8F4E9"/>
                </a:solidFill>
              </a:rPr>
              <a:t>Detect the affected tumor cell from segmented image within efficient </a:t>
            </a:r>
            <a:r>
              <a:rPr lang="en-US" sz="1600" b="1" dirty="0" smtClean="0">
                <a:solidFill>
                  <a:srgbClr val="F8F4E9"/>
                </a:solidFill>
              </a:rPr>
              <a:t>way. </a:t>
            </a:r>
            <a:endParaRPr dirty="0" smtClean="0"/>
          </a:p>
          <a:p>
            <a:pPr marL="457200" marR="0" lvl="0" indent="-190500" algn="just" rtl="0">
              <a:lnSpc>
                <a:spcPct val="100000"/>
              </a:lnSpc>
              <a:spcBef>
                <a:spcPts val="0"/>
              </a:spcBef>
              <a:spcAft>
                <a:spcPts val="0"/>
              </a:spcAft>
              <a:buClr>
                <a:srgbClr val="E9E2C9"/>
              </a:buClr>
              <a:buSzPts val="2000"/>
              <a:buFont typeface="Montserrat"/>
              <a:buNone/>
            </a:pPr>
            <a:endParaRPr sz="1600" b="1" i="0" u="none" strike="noStrike" cap="none" dirty="0">
              <a:solidFill>
                <a:srgbClr val="F8F4E9"/>
              </a:solidFill>
              <a:latin typeface="Montserrat"/>
              <a:ea typeface="Montserrat"/>
              <a:cs typeface="Montserrat"/>
              <a:sym typeface="Montserrat"/>
            </a:endParaRPr>
          </a:p>
          <a:p>
            <a:pPr marL="457200" marR="0" lvl="0" indent="-317500" rtl="0">
              <a:lnSpc>
                <a:spcPct val="100000"/>
              </a:lnSpc>
              <a:spcBef>
                <a:spcPts val="0"/>
              </a:spcBef>
              <a:spcAft>
                <a:spcPts val="0"/>
              </a:spcAft>
              <a:buClr>
                <a:srgbClr val="E9E2C9"/>
              </a:buClr>
              <a:buSzPts val="2000"/>
              <a:buFont typeface="Montserrat"/>
              <a:buChar char="●"/>
            </a:pPr>
            <a:r>
              <a:rPr lang="en" sz="1600" b="1" i="0" u="none" strike="noStrike" cap="none" dirty="0">
                <a:solidFill>
                  <a:srgbClr val="F8F4E9"/>
                </a:solidFill>
                <a:latin typeface="Montserrat"/>
                <a:ea typeface="Montserrat"/>
                <a:cs typeface="Montserrat"/>
                <a:sym typeface="Montserrat"/>
              </a:rPr>
              <a:t>To construct a </a:t>
            </a:r>
            <a:r>
              <a:rPr lang="en" sz="1600" b="1" i="0" u="none" strike="noStrike" cap="none" dirty="0" smtClean="0">
                <a:solidFill>
                  <a:srgbClr val="F8F4E9"/>
                </a:solidFill>
                <a:latin typeface="Montserrat"/>
                <a:ea typeface="Montserrat"/>
                <a:cs typeface="Montserrat"/>
                <a:sym typeface="Montserrat"/>
              </a:rPr>
              <a:t>customized U</a:t>
            </a:r>
            <a:r>
              <a:rPr lang="en-US" sz="1600" b="1" i="0" u="none" strike="noStrike" cap="none" dirty="0" smtClean="0">
                <a:solidFill>
                  <a:srgbClr val="F8F4E9"/>
                </a:solidFill>
                <a:latin typeface="Montserrat"/>
                <a:ea typeface="Montserrat"/>
                <a:cs typeface="Montserrat"/>
                <a:sym typeface="Montserrat"/>
              </a:rPr>
              <a:t>n</a:t>
            </a:r>
            <a:r>
              <a:rPr lang="en" sz="1600" b="1" i="0" u="none" strike="noStrike" cap="none" dirty="0" smtClean="0">
                <a:solidFill>
                  <a:srgbClr val="F8F4E9"/>
                </a:solidFill>
                <a:latin typeface="Montserrat"/>
                <a:ea typeface="Montserrat"/>
                <a:cs typeface="Montserrat"/>
                <a:sym typeface="Montserrat"/>
              </a:rPr>
              <a:t>et Model that accurately </a:t>
            </a:r>
            <a:r>
              <a:rPr lang="en" sz="1600" b="1" i="0" u="none" strike="noStrike" cap="none" dirty="0">
                <a:solidFill>
                  <a:srgbClr val="F8F4E9"/>
                </a:solidFill>
                <a:latin typeface="Montserrat"/>
                <a:ea typeface="Montserrat"/>
                <a:cs typeface="Montserrat"/>
                <a:sym typeface="Montserrat"/>
              </a:rPr>
              <a:t>categorize brain tumors from MRI images</a:t>
            </a:r>
            <a:r>
              <a:rPr lang="en" sz="1300" b="0" i="0" u="none" strike="noStrike" cap="none" dirty="0">
                <a:solidFill>
                  <a:schemeClr val="lt1"/>
                </a:solidFill>
                <a:latin typeface="Montserrat"/>
                <a:ea typeface="Montserrat"/>
                <a:cs typeface="Montserrat"/>
                <a:sym typeface="Montserrat"/>
              </a:rPr>
              <a:t/>
            </a:r>
            <a:br>
              <a:rPr lang="en" sz="1300" b="0" i="0" u="none" strike="noStrike" cap="none" dirty="0">
                <a:solidFill>
                  <a:schemeClr val="lt1"/>
                </a:solidFill>
                <a:latin typeface="Montserrat"/>
                <a:ea typeface="Montserrat"/>
                <a:cs typeface="Montserrat"/>
                <a:sym typeface="Montserrat"/>
              </a:rPr>
            </a:br>
            <a:endParaRPr sz="1300" b="0" i="0" u="none" strike="noStrike" cap="none" dirty="0">
              <a:solidFill>
                <a:schemeClr val="accent3"/>
              </a:solidFill>
              <a:latin typeface="Montserrat"/>
              <a:ea typeface="Montserrat"/>
              <a:cs typeface="Montserrat"/>
              <a:sym typeface="Montserrat"/>
            </a:endParaRPr>
          </a:p>
          <a:p>
            <a:pPr marL="457200" marR="0" lvl="0" indent="-228600" algn="l" rtl="0">
              <a:lnSpc>
                <a:spcPct val="100000"/>
              </a:lnSpc>
              <a:spcBef>
                <a:spcPts val="0"/>
              </a:spcBef>
              <a:spcAft>
                <a:spcPts val="0"/>
              </a:spcAft>
              <a:buClr>
                <a:srgbClr val="D1D5DB"/>
              </a:buClr>
              <a:buSzPts val="2000"/>
              <a:buFont typeface="Montserrat"/>
              <a:buNone/>
            </a:pPr>
            <a:endParaRPr sz="1600" b="0" i="0" u="none" strike="noStrike" cap="none" dirty="0">
              <a:solidFill>
                <a:schemeClr val="lt1"/>
              </a:solidFill>
              <a:latin typeface="Montserrat"/>
              <a:ea typeface="Montserrat"/>
              <a:cs typeface="Montserrat"/>
              <a:sym typeface="Montserrat"/>
            </a:endParaRPr>
          </a:p>
          <a:p>
            <a:pPr marL="457200" marR="0" lvl="0" indent="0" algn="l" rtl="0">
              <a:lnSpc>
                <a:spcPct val="100000"/>
              </a:lnSpc>
              <a:spcBef>
                <a:spcPts val="0"/>
              </a:spcBef>
              <a:spcAft>
                <a:spcPts val="0"/>
              </a:spcAft>
              <a:buClr>
                <a:schemeClr val="accent3"/>
              </a:buClr>
              <a:buSzPts val="1400"/>
              <a:buFont typeface="Montserrat"/>
              <a:buNone/>
            </a:pPr>
            <a:endParaRPr sz="1600" b="0" i="0" u="none" strike="noStrike" cap="none" dirty="0">
              <a:solidFill>
                <a:schemeClr val="lt1"/>
              </a:solidFill>
              <a:latin typeface="Montserrat"/>
              <a:ea typeface="Montserrat"/>
              <a:cs typeface="Montserrat"/>
              <a:sym typeface="Montserrat"/>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3">
                                            <p:txEl>
                                              <p:pRg st="1" end="1"/>
                                            </p:txEl>
                                          </p:spTgt>
                                        </p:tgtEl>
                                        <p:attrNameLst>
                                          <p:attrName>style.visibility</p:attrName>
                                        </p:attrNameLst>
                                      </p:cBhvr>
                                      <p:to>
                                        <p:strVal val="visible"/>
                                      </p:to>
                                    </p:set>
                                    <p:animEffect transition="in" filter="fade">
                                      <p:cBhvr>
                                        <p:cTn id="7" dur="1000"/>
                                        <p:tgtEl>
                                          <p:spTgt spid="35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3">
                                            <p:txEl>
                                              <p:pRg st="5" end="5"/>
                                            </p:txEl>
                                          </p:spTgt>
                                        </p:tgtEl>
                                        <p:attrNameLst>
                                          <p:attrName>style.visibility</p:attrName>
                                        </p:attrNameLst>
                                      </p:cBhvr>
                                      <p:to>
                                        <p:strVal val="visible"/>
                                      </p:to>
                                    </p:set>
                                    <p:animEffect transition="in" filter="fade">
                                      <p:cBhvr>
                                        <p:cTn id="12" dur="1000"/>
                                        <p:tgtEl>
                                          <p:spTgt spid="35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24078"/>
        </a:solidFill>
        <a:effectLst/>
      </p:bgPr>
    </p:bg>
    <p:spTree>
      <p:nvGrpSpPr>
        <p:cNvPr id="1" name="Shape 357"/>
        <p:cNvGrpSpPr/>
        <p:nvPr/>
      </p:nvGrpSpPr>
      <p:grpSpPr>
        <a:xfrm>
          <a:off x="0" y="0"/>
          <a:ext cx="0" cy="0"/>
          <a:chOff x="0" y="0"/>
          <a:chExt cx="0" cy="0"/>
        </a:xfrm>
      </p:grpSpPr>
      <p:sp>
        <p:nvSpPr>
          <p:cNvPr id="358" name="Google Shape;358;g20042cd5737_0_6"/>
          <p:cNvSpPr txBox="1">
            <a:spLocks noGrp="1"/>
          </p:cNvSpPr>
          <p:nvPr>
            <p:ph type="title" idx="4294967295"/>
          </p:nvPr>
        </p:nvSpPr>
        <p:spPr>
          <a:xfrm>
            <a:off x="1997849" y="844466"/>
            <a:ext cx="5150100" cy="691173"/>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accent5"/>
              </a:buClr>
              <a:buSzPts val="3300"/>
              <a:buFont typeface="Abel"/>
              <a:buNone/>
            </a:pPr>
            <a:r>
              <a:rPr lang="en" b="1">
                <a:solidFill>
                  <a:srgbClr val="FDB338"/>
                </a:solidFill>
              </a:rPr>
              <a:t>CONTRIBUTIONS</a:t>
            </a:r>
            <a:endParaRPr/>
          </a:p>
        </p:txBody>
      </p:sp>
      <p:sp>
        <p:nvSpPr>
          <p:cNvPr id="359" name="Google Shape;359;g20042cd5737_0_6"/>
          <p:cNvSpPr txBox="1">
            <a:spLocks noGrp="1"/>
          </p:cNvSpPr>
          <p:nvPr>
            <p:ph type="body" idx="4294967295"/>
          </p:nvPr>
        </p:nvSpPr>
        <p:spPr>
          <a:xfrm>
            <a:off x="1398805" y="2142710"/>
            <a:ext cx="6355200" cy="2277516"/>
          </a:xfrm>
          <a:prstGeom prst="rect">
            <a:avLst/>
          </a:prstGeom>
          <a:noFill/>
          <a:ln>
            <a:noFill/>
          </a:ln>
        </p:spPr>
        <p:txBody>
          <a:bodyPr spcFirstLastPara="1" wrap="square" lIns="91425" tIns="91425" rIns="91425" bIns="91425" anchor="ctr" anchorCtr="0">
            <a:spAutoFit/>
          </a:bodyPr>
          <a:lstStyle/>
          <a:p>
            <a:pPr marL="171450" lvl="0" indent="-171450" algn="just"/>
            <a:r>
              <a:rPr lang="en-US" sz="1600" b="1" dirty="0">
                <a:solidFill>
                  <a:srgbClr val="F8F4E9"/>
                </a:solidFill>
              </a:rPr>
              <a:t>Use efficient dataset preprocessing with </a:t>
            </a:r>
            <a:r>
              <a:rPr lang="en-US" sz="1600" b="1" dirty="0" err="1">
                <a:solidFill>
                  <a:srgbClr val="F8F4E9"/>
                </a:solidFill>
              </a:rPr>
              <a:t>OpenCV</a:t>
            </a:r>
            <a:r>
              <a:rPr lang="en-US" sz="1600" b="1" dirty="0">
                <a:solidFill>
                  <a:srgbClr val="F8F4E9"/>
                </a:solidFill>
              </a:rPr>
              <a:t> tools to make standard </a:t>
            </a:r>
            <a:r>
              <a:rPr lang="en-US" sz="1600" b="1" dirty="0" smtClean="0">
                <a:solidFill>
                  <a:srgbClr val="F8F4E9"/>
                </a:solidFill>
              </a:rPr>
              <a:t>dataset.</a:t>
            </a:r>
          </a:p>
          <a:p>
            <a:pPr marL="171450" lvl="0" indent="-171450" algn="just"/>
            <a:endParaRPr sz="1600" b="1" dirty="0">
              <a:solidFill>
                <a:srgbClr val="F8F4E9"/>
              </a:solidFill>
            </a:endParaRPr>
          </a:p>
          <a:p>
            <a:pPr marL="171450" lvl="0" indent="-171450" algn="just" rtl="0">
              <a:lnSpc>
                <a:spcPct val="100000"/>
              </a:lnSpc>
              <a:spcBef>
                <a:spcPts val="0"/>
              </a:spcBef>
              <a:spcAft>
                <a:spcPts val="0"/>
              </a:spcAft>
              <a:buSzPts val="1400"/>
              <a:buChar char="●"/>
            </a:pPr>
            <a:r>
              <a:rPr lang="en" sz="1600" b="1" dirty="0">
                <a:solidFill>
                  <a:srgbClr val="F8F4E9"/>
                </a:solidFill>
              </a:rPr>
              <a:t>Utilizing a </a:t>
            </a:r>
            <a:r>
              <a:rPr lang="en" sz="1600" b="1" dirty="0" smtClean="0">
                <a:solidFill>
                  <a:srgbClr val="F8F4E9"/>
                </a:solidFill>
              </a:rPr>
              <a:t>customized </a:t>
            </a:r>
            <a:r>
              <a:rPr lang="en" sz="1600" b="1" dirty="0" smtClean="0">
                <a:solidFill>
                  <a:srgbClr val="F8F4E9"/>
                </a:solidFill>
              </a:rPr>
              <a:t>Unet </a:t>
            </a:r>
            <a:r>
              <a:rPr lang="en" sz="1600" b="1" dirty="0" smtClean="0">
                <a:solidFill>
                  <a:srgbClr val="F8F4E9"/>
                </a:solidFill>
              </a:rPr>
              <a:t>Architecture as proposed model to detect </a:t>
            </a:r>
            <a:r>
              <a:rPr lang="en" sz="1600" b="1" dirty="0">
                <a:solidFill>
                  <a:srgbClr val="F8F4E9"/>
                </a:solidFill>
              </a:rPr>
              <a:t>brain tumors </a:t>
            </a:r>
            <a:r>
              <a:rPr lang="en" sz="1600" b="1" dirty="0" smtClean="0">
                <a:solidFill>
                  <a:srgbClr val="F8F4E9"/>
                </a:solidFill>
              </a:rPr>
              <a:t>efficiently</a:t>
            </a:r>
            <a:endParaRPr sz="1600" b="1" dirty="0">
              <a:solidFill>
                <a:srgbClr val="F8F4E9"/>
              </a:solidFill>
            </a:endParaRPr>
          </a:p>
          <a:p>
            <a:pPr marL="457200" lvl="0" indent="0" algn="just" rtl="0">
              <a:lnSpc>
                <a:spcPct val="100000"/>
              </a:lnSpc>
              <a:spcBef>
                <a:spcPts val="0"/>
              </a:spcBef>
              <a:spcAft>
                <a:spcPts val="0"/>
              </a:spcAft>
              <a:buNone/>
            </a:pPr>
            <a:endParaRPr sz="1600" b="1" dirty="0">
              <a:solidFill>
                <a:srgbClr val="F8F4E9"/>
              </a:solidFill>
            </a:endParaRPr>
          </a:p>
          <a:p>
            <a:pPr marL="171450" lvl="0" indent="-184150" algn="just">
              <a:buClr>
                <a:srgbClr val="F8F4E9"/>
              </a:buClr>
              <a:buSzPts val="1600"/>
            </a:pPr>
            <a:r>
              <a:rPr lang="en-US" sz="1600" b="1" dirty="0">
                <a:solidFill>
                  <a:srgbClr val="F8F4E9"/>
                </a:solidFill>
              </a:rPr>
              <a:t>Apply </a:t>
            </a:r>
            <a:r>
              <a:rPr lang="en-US" sz="1600" b="1" dirty="0" smtClean="0">
                <a:solidFill>
                  <a:srgbClr val="F8F4E9"/>
                </a:solidFill>
              </a:rPr>
              <a:t>color </a:t>
            </a:r>
            <a:r>
              <a:rPr lang="en-US" sz="1600" b="1" dirty="0">
                <a:solidFill>
                  <a:srgbClr val="F8F4E9"/>
                </a:solidFill>
              </a:rPr>
              <a:t>MRI brain datasets for evaluating model </a:t>
            </a:r>
            <a:r>
              <a:rPr lang="en-US" sz="1600" b="1" dirty="0" smtClean="0">
                <a:solidFill>
                  <a:srgbClr val="F8F4E9"/>
                </a:solidFill>
              </a:rPr>
              <a:t>performance comparing existing models</a:t>
            </a:r>
            <a:endParaRPr sz="1600" b="1" dirty="0">
              <a:solidFill>
                <a:srgbClr val="F8F4E9"/>
              </a:solidFill>
            </a:endParaRPr>
          </a:p>
          <a:p>
            <a:pPr marL="0" lvl="0" indent="0" algn="just" rtl="0">
              <a:lnSpc>
                <a:spcPct val="100000"/>
              </a:lnSpc>
              <a:spcBef>
                <a:spcPts val="0"/>
              </a:spcBef>
              <a:spcAft>
                <a:spcPts val="0"/>
              </a:spcAft>
              <a:buSzPts val="1400"/>
              <a:buNone/>
            </a:pPr>
            <a:endParaRPr sz="800" dirty="0"/>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9">
                                            <p:txEl>
                                              <p:pRg st="2" end="2"/>
                                            </p:txEl>
                                          </p:spTgt>
                                        </p:tgtEl>
                                        <p:attrNameLst>
                                          <p:attrName>style.visibility</p:attrName>
                                        </p:attrNameLst>
                                      </p:cBhvr>
                                      <p:to>
                                        <p:strVal val="visible"/>
                                      </p:to>
                                    </p:set>
                                    <p:animEffect transition="in" filter="fade">
                                      <p:cBhvr>
                                        <p:cTn id="7" dur="1000"/>
                                        <p:tgtEl>
                                          <p:spTgt spid="35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24078"/>
        </a:solidFill>
        <a:effectLst/>
      </p:bgPr>
    </p:bg>
    <p:spTree>
      <p:nvGrpSpPr>
        <p:cNvPr id="1" name="Shape 363"/>
        <p:cNvGrpSpPr/>
        <p:nvPr/>
      </p:nvGrpSpPr>
      <p:grpSpPr>
        <a:xfrm>
          <a:off x="0" y="0"/>
          <a:ext cx="0" cy="0"/>
          <a:chOff x="0" y="0"/>
          <a:chExt cx="0" cy="0"/>
        </a:xfrm>
      </p:grpSpPr>
      <p:sp>
        <p:nvSpPr>
          <p:cNvPr id="364" name="Google Shape;364;g20042cd5737_0_16"/>
          <p:cNvSpPr txBox="1">
            <a:spLocks noGrp="1"/>
          </p:cNvSpPr>
          <p:nvPr>
            <p:ph type="title"/>
          </p:nvPr>
        </p:nvSpPr>
        <p:spPr>
          <a:xfrm>
            <a:off x="445477" y="518048"/>
            <a:ext cx="8245075" cy="43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1500"/>
              </a:spcAft>
              <a:buClr>
                <a:schemeClr val="dk1"/>
              </a:buClr>
              <a:buSzPts val="1100"/>
              <a:buNone/>
            </a:pPr>
            <a:r>
              <a:rPr lang="en" sz="3200" b="1">
                <a:solidFill>
                  <a:srgbClr val="FDB338"/>
                </a:solidFill>
              </a:rPr>
              <a:t>BACKGROUND &amp; RELATED WORKS</a:t>
            </a:r>
            <a:endParaRPr>
              <a:solidFill>
                <a:srgbClr val="FDB338"/>
              </a:solidFill>
            </a:endParaRPr>
          </a:p>
        </p:txBody>
      </p:sp>
      <p:sp>
        <p:nvSpPr>
          <p:cNvPr id="365" name="Google Shape;365;g20042cd5737_0_16"/>
          <p:cNvSpPr txBox="1">
            <a:spLocks noGrp="1"/>
          </p:cNvSpPr>
          <p:nvPr>
            <p:ph type="subTitle" idx="4294967295"/>
          </p:nvPr>
        </p:nvSpPr>
        <p:spPr>
          <a:xfrm>
            <a:off x="774275" y="194850"/>
            <a:ext cx="1476300" cy="646500"/>
          </a:xfrm>
          <a:prstGeom prst="rect">
            <a:avLst/>
          </a:prstGeom>
          <a:noFill/>
          <a:ln>
            <a:noFill/>
          </a:ln>
        </p:spPr>
        <p:txBody>
          <a:bodyPr spcFirstLastPara="1" wrap="square" lIns="91425" tIns="91425" rIns="91425" bIns="91425" anchor="ctr" anchorCtr="0">
            <a:spAutoFit/>
          </a:bodyPr>
          <a:lstStyle/>
          <a:p>
            <a:pPr marL="457200" marR="0" lvl="0" indent="0" algn="l" rtl="0">
              <a:lnSpc>
                <a:spcPct val="100000"/>
              </a:lnSpc>
              <a:spcBef>
                <a:spcPts val="0"/>
              </a:spcBef>
              <a:spcAft>
                <a:spcPts val="0"/>
              </a:spcAft>
              <a:buClr>
                <a:schemeClr val="accent3"/>
              </a:buClr>
              <a:buSzPts val="1400"/>
              <a:buFont typeface="Montserrat"/>
              <a:buNone/>
            </a:pPr>
            <a:endParaRPr sz="1500" b="0" i="0" u="none" strike="noStrike" cap="none">
              <a:solidFill>
                <a:schemeClr val="accent3"/>
              </a:solidFill>
              <a:latin typeface="Montserrat"/>
              <a:ea typeface="Montserrat"/>
              <a:cs typeface="Montserrat"/>
              <a:sym typeface="Montserrat"/>
            </a:endParaRPr>
          </a:p>
          <a:p>
            <a:pPr marL="457200" marR="0" lvl="0" indent="0" algn="l" rtl="0">
              <a:lnSpc>
                <a:spcPct val="100000"/>
              </a:lnSpc>
              <a:spcBef>
                <a:spcPts val="0"/>
              </a:spcBef>
              <a:spcAft>
                <a:spcPts val="0"/>
              </a:spcAft>
              <a:buClr>
                <a:schemeClr val="accent3"/>
              </a:buClr>
              <a:buSzPts val="1400"/>
              <a:buFont typeface="Montserrat"/>
              <a:buNone/>
            </a:pPr>
            <a:endParaRPr sz="1500" b="0" i="0" u="none" strike="noStrike" cap="none">
              <a:solidFill>
                <a:schemeClr val="accent3"/>
              </a:solidFill>
              <a:latin typeface="Montserrat"/>
              <a:ea typeface="Montserrat"/>
              <a:cs typeface="Montserrat"/>
              <a:sym typeface="Montserrat"/>
            </a:endParaRPr>
          </a:p>
        </p:txBody>
      </p:sp>
      <p:sp>
        <p:nvSpPr>
          <p:cNvPr id="366" name="Google Shape;366;g20042cd5737_0_16"/>
          <p:cNvSpPr txBox="1"/>
          <p:nvPr/>
        </p:nvSpPr>
        <p:spPr>
          <a:xfrm flipH="1">
            <a:off x="843900" y="1324550"/>
            <a:ext cx="7456200" cy="2770500"/>
          </a:xfrm>
          <a:prstGeom prst="rect">
            <a:avLst/>
          </a:prstGeom>
          <a:noFill/>
          <a:ln>
            <a:noFill/>
          </a:ln>
        </p:spPr>
        <p:txBody>
          <a:bodyPr spcFirstLastPara="1" wrap="square" lIns="91425" tIns="91425" rIns="91425" bIns="91425" anchor="t" anchorCtr="0">
            <a:spAutoFit/>
          </a:bodyPr>
          <a:lstStyle/>
          <a:p>
            <a:pPr marL="457200" lvl="0" indent="-304800" algn="just" rtl="0">
              <a:spcBef>
                <a:spcPts val="0"/>
              </a:spcBef>
              <a:spcAft>
                <a:spcPts val="0"/>
              </a:spcAft>
              <a:buClr>
                <a:srgbClr val="F8F4E9"/>
              </a:buClr>
              <a:buSzPts val="1200"/>
              <a:buFont typeface="Montserrat"/>
              <a:buChar char="●"/>
            </a:pPr>
            <a:r>
              <a:rPr lang="en" sz="1200" b="1">
                <a:solidFill>
                  <a:srgbClr val="F8F4E9"/>
                </a:solidFill>
                <a:latin typeface="Montserrat"/>
                <a:ea typeface="Montserrat"/>
                <a:cs typeface="Montserrat"/>
                <a:sym typeface="Montserrat"/>
              </a:rPr>
              <a:t>Ayadi et al. [1] developed a new deep CNN model for brain tumor classification using Radiopaedia. They achieved an overall accuracy of 93.71% after augmentation. </a:t>
            </a:r>
            <a:endParaRPr sz="1200" b="1">
              <a:solidFill>
                <a:srgbClr val="F8F4E9"/>
              </a:solidFill>
              <a:latin typeface="Montserrat"/>
              <a:ea typeface="Montserrat"/>
              <a:cs typeface="Montserrat"/>
              <a:sym typeface="Montserrat"/>
            </a:endParaRPr>
          </a:p>
          <a:p>
            <a:pPr marL="457200" lvl="0" indent="0" algn="just" rtl="0">
              <a:spcBef>
                <a:spcPts val="0"/>
              </a:spcBef>
              <a:spcAft>
                <a:spcPts val="0"/>
              </a:spcAft>
              <a:buNone/>
            </a:pPr>
            <a:endParaRPr sz="1200" b="1">
              <a:solidFill>
                <a:srgbClr val="F8F4E9"/>
              </a:solidFill>
              <a:latin typeface="Montserrat"/>
              <a:ea typeface="Montserrat"/>
              <a:cs typeface="Montserrat"/>
              <a:sym typeface="Montserrat"/>
            </a:endParaRPr>
          </a:p>
          <a:p>
            <a:pPr marL="457200" lvl="0" indent="-304800" algn="just" rtl="0">
              <a:spcBef>
                <a:spcPts val="0"/>
              </a:spcBef>
              <a:spcAft>
                <a:spcPts val="0"/>
              </a:spcAft>
              <a:buClr>
                <a:srgbClr val="F8F4E9"/>
              </a:buClr>
              <a:buSzPts val="1200"/>
              <a:buFont typeface="Montserrat"/>
              <a:buChar char="●"/>
            </a:pPr>
            <a:r>
              <a:rPr lang="en" sz="1200" b="1">
                <a:solidFill>
                  <a:srgbClr val="F8F4E9"/>
                </a:solidFill>
                <a:latin typeface="Montserrat"/>
                <a:ea typeface="Montserrat"/>
                <a:cs typeface="Montserrat"/>
                <a:sym typeface="Montserrat"/>
              </a:rPr>
              <a:t>Rehman et al. [2] implemented a novel deep learning-based method for brain tumor detection and classification, utilizing a 3D Convolutional Neural Network with a pre-trained VGG19. Their model achieved an accuracy of 92.67% on the BraTS 2018 dataset. </a:t>
            </a:r>
            <a:endParaRPr sz="1200" b="1">
              <a:solidFill>
                <a:srgbClr val="F8F4E9"/>
              </a:solidFill>
              <a:latin typeface="Montserrat"/>
              <a:ea typeface="Montserrat"/>
              <a:cs typeface="Montserrat"/>
              <a:sym typeface="Montserrat"/>
            </a:endParaRPr>
          </a:p>
          <a:p>
            <a:pPr marL="457200" lvl="0" indent="0" algn="just" rtl="0">
              <a:spcBef>
                <a:spcPts val="0"/>
              </a:spcBef>
              <a:spcAft>
                <a:spcPts val="0"/>
              </a:spcAft>
              <a:buNone/>
            </a:pPr>
            <a:endParaRPr sz="1200" b="1">
              <a:solidFill>
                <a:srgbClr val="F8F4E9"/>
              </a:solidFill>
              <a:latin typeface="Montserrat"/>
              <a:ea typeface="Montserrat"/>
              <a:cs typeface="Montserrat"/>
              <a:sym typeface="Montserrat"/>
            </a:endParaRPr>
          </a:p>
          <a:p>
            <a:pPr marL="457200" lvl="0" indent="-304800" algn="just" rtl="0">
              <a:spcBef>
                <a:spcPts val="0"/>
              </a:spcBef>
              <a:spcAft>
                <a:spcPts val="0"/>
              </a:spcAft>
              <a:buClr>
                <a:srgbClr val="F8F4E9"/>
              </a:buClr>
              <a:buSzPts val="1200"/>
              <a:buFont typeface="Montserrat"/>
              <a:buChar char="●"/>
            </a:pPr>
            <a:r>
              <a:rPr lang="en" sz="1200" b="1">
                <a:solidFill>
                  <a:srgbClr val="F8F4E9"/>
                </a:solidFill>
                <a:latin typeface="Montserrat"/>
                <a:ea typeface="Montserrat"/>
                <a:cs typeface="Montserrat"/>
                <a:sym typeface="Montserrat"/>
              </a:rPr>
              <a:t>Mahmud et al. [3] introduced a deep learning-based analysis for brain tumor detection using MRI images. Employing CNN architecture, achieving a maximum accuracy of 93.3%. </a:t>
            </a:r>
            <a:endParaRPr sz="1200" b="1">
              <a:solidFill>
                <a:srgbClr val="F8F4E9"/>
              </a:solidFill>
              <a:latin typeface="Montserrat"/>
              <a:ea typeface="Montserrat"/>
              <a:cs typeface="Montserrat"/>
              <a:sym typeface="Montserrat"/>
            </a:endParaRPr>
          </a:p>
          <a:p>
            <a:pPr marL="457200" lvl="0" indent="0" algn="just" rtl="0">
              <a:spcBef>
                <a:spcPts val="0"/>
              </a:spcBef>
              <a:spcAft>
                <a:spcPts val="0"/>
              </a:spcAft>
              <a:buNone/>
            </a:pPr>
            <a:endParaRPr sz="1200" b="1">
              <a:solidFill>
                <a:srgbClr val="F8F4E9"/>
              </a:solidFill>
              <a:latin typeface="Montserrat"/>
              <a:ea typeface="Montserrat"/>
              <a:cs typeface="Montserrat"/>
              <a:sym typeface="Montserrat"/>
            </a:endParaRPr>
          </a:p>
          <a:p>
            <a:pPr marL="457200" lvl="0" indent="-304800" algn="just" rtl="0">
              <a:spcBef>
                <a:spcPts val="0"/>
              </a:spcBef>
              <a:spcAft>
                <a:spcPts val="0"/>
              </a:spcAft>
              <a:buClr>
                <a:srgbClr val="F8F4E9"/>
              </a:buClr>
              <a:buSzPts val="1200"/>
              <a:buFont typeface="Montserrat"/>
              <a:buChar char="●"/>
            </a:pPr>
            <a:r>
              <a:rPr lang="en" sz="1200" b="1">
                <a:solidFill>
                  <a:srgbClr val="F8F4E9"/>
                </a:solidFill>
                <a:latin typeface="Montserrat"/>
                <a:ea typeface="Montserrat"/>
                <a:cs typeface="Montserrat"/>
                <a:sym typeface="Montserrat"/>
              </a:rPr>
              <a:t>Shraddha et al. [4] presented a brain tumor detection method based on convolutional neural networks (CNNs). They achieved an accuracy of 87.42%. </a:t>
            </a:r>
            <a:endParaRPr sz="1200" b="1">
              <a:solidFill>
                <a:srgbClr val="F8F4E9"/>
              </a:solidFill>
              <a:latin typeface="Montserrat"/>
              <a:ea typeface="Montserrat"/>
              <a:cs typeface="Montserrat"/>
              <a:sym typeface="Montserrat"/>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6">
                                            <p:txEl>
                                              <p:pRg st="0" end="0"/>
                                            </p:txEl>
                                          </p:spTgt>
                                        </p:tgtEl>
                                        <p:attrNameLst>
                                          <p:attrName>style.visibility</p:attrName>
                                        </p:attrNameLst>
                                      </p:cBhvr>
                                      <p:to>
                                        <p:strVal val="visible"/>
                                      </p:to>
                                    </p:set>
                                    <p:animEffect transition="in" filter="fade">
                                      <p:cBhvr>
                                        <p:cTn id="7" dur="1000"/>
                                        <p:tgtEl>
                                          <p:spTgt spid="36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6">
                                            <p:txEl>
                                              <p:pRg st="2" end="2"/>
                                            </p:txEl>
                                          </p:spTgt>
                                        </p:tgtEl>
                                        <p:attrNameLst>
                                          <p:attrName>style.visibility</p:attrName>
                                        </p:attrNameLst>
                                      </p:cBhvr>
                                      <p:to>
                                        <p:strVal val="visible"/>
                                      </p:to>
                                    </p:set>
                                    <p:animEffect transition="in" filter="fade">
                                      <p:cBhvr>
                                        <p:cTn id="12" dur="1000"/>
                                        <p:tgtEl>
                                          <p:spTgt spid="36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6">
                                            <p:txEl>
                                              <p:pRg st="4" end="4"/>
                                            </p:txEl>
                                          </p:spTgt>
                                        </p:tgtEl>
                                        <p:attrNameLst>
                                          <p:attrName>style.visibility</p:attrName>
                                        </p:attrNameLst>
                                      </p:cBhvr>
                                      <p:to>
                                        <p:strVal val="visible"/>
                                      </p:to>
                                    </p:set>
                                    <p:animEffect transition="in" filter="fade">
                                      <p:cBhvr>
                                        <p:cTn id="17" dur="1000"/>
                                        <p:tgtEl>
                                          <p:spTgt spid="36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6">
                                            <p:txEl>
                                              <p:pRg st="6" end="6"/>
                                            </p:txEl>
                                          </p:spTgt>
                                        </p:tgtEl>
                                        <p:attrNameLst>
                                          <p:attrName>style.visibility</p:attrName>
                                        </p:attrNameLst>
                                      </p:cBhvr>
                                      <p:to>
                                        <p:strVal val="visible"/>
                                      </p:to>
                                    </p:set>
                                    <p:animEffect transition="in" filter="fade">
                                      <p:cBhvr>
                                        <p:cTn id="22" dur="1000"/>
                                        <p:tgtEl>
                                          <p:spTgt spid="36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24078"/>
        </a:solidFill>
        <a:effectLst/>
      </p:bgPr>
    </p:bg>
    <p:spTree>
      <p:nvGrpSpPr>
        <p:cNvPr id="1" name="Shape 370"/>
        <p:cNvGrpSpPr/>
        <p:nvPr/>
      </p:nvGrpSpPr>
      <p:grpSpPr>
        <a:xfrm>
          <a:off x="0" y="0"/>
          <a:ext cx="0" cy="0"/>
          <a:chOff x="0" y="0"/>
          <a:chExt cx="0" cy="0"/>
        </a:xfrm>
      </p:grpSpPr>
      <p:sp>
        <p:nvSpPr>
          <p:cNvPr id="371" name="Google Shape;371;p12"/>
          <p:cNvSpPr txBox="1">
            <a:spLocks noGrp="1"/>
          </p:cNvSpPr>
          <p:nvPr>
            <p:ph type="title"/>
          </p:nvPr>
        </p:nvSpPr>
        <p:spPr>
          <a:xfrm>
            <a:off x="4315172" y="531451"/>
            <a:ext cx="5150100" cy="43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1500"/>
              </a:spcAft>
              <a:buClr>
                <a:schemeClr val="dk1"/>
              </a:buClr>
              <a:buSzPts val="1100"/>
              <a:buNone/>
            </a:pPr>
            <a:r>
              <a:rPr lang="en" sz="3200" b="1" dirty="0">
                <a:solidFill>
                  <a:srgbClr val="FDB338"/>
                </a:solidFill>
              </a:rPr>
              <a:t>DATASET</a:t>
            </a:r>
            <a:endParaRPr dirty="0">
              <a:solidFill>
                <a:srgbClr val="FDB338"/>
              </a:solidFill>
            </a:endParaRPr>
          </a:p>
        </p:txBody>
      </p:sp>
      <p:sp>
        <p:nvSpPr>
          <p:cNvPr id="372" name="Google Shape;372;p12"/>
          <p:cNvSpPr txBox="1">
            <a:spLocks noGrp="1"/>
          </p:cNvSpPr>
          <p:nvPr>
            <p:ph type="subTitle" idx="1"/>
          </p:nvPr>
        </p:nvSpPr>
        <p:spPr>
          <a:xfrm>
            <a:off x="2117675" y="1629800"/>
            <a:ext cx="2200200" cy="359400"/>
          </a:xfrm>
          <a:prstGeom prst="rect">
            <a:avLst/>
          </a:prstGeom>
          <a:noFill/>
          <a:ln>
            <a:noFill/>
          </a:ln>
        </p:spPr>
        <p:txBody>
          <a:bodyPr spcFirstLastPara="1" wrap="square" lIns="91425" tIns="91425" rIns="91425" bIns="91425" anchor="ctr" anchorCtr="0">
            <a:spAutoFit/>
          </a:bodyPr>
          <a:lstStyle/>
          <a:p>
            <a:pPr marL="457200" marR="0" lvl="0" indent="0" algn="l" rtl="0">
              <a:lnSpc>
                <a:spcPct val="100000"/>
              </a:lnSpc>
              <a:spcBef>
                <a:spcPts val="0"/>
              </a:spcBef>
              <a:spcAft>
                <a:spcPts val="0"/>
              </a:spcAft>
              <a:buClr>
                <a:schemeClr val="accent3"/>
              </a:buClr>
              <a:buSzPts val="1400"/>
              <a:buFont typeface="Montserrat"/>
              <a:buNone/>
            </a:pPr>
            <a:endParaRPr sz="1500" b="0" i="0" u="none" strike="noStrike" cap="none">
              <a:solidFill>
                <a:schemeClr val="accent3"/>
              </a:solidFill>
              <a:latin typeface="Montserrat"/>
              <a:ea typeface="Montserrat"/>
              <a:cs typeface="Montserrat"/>
              <a:sym typeface="Montserrat"/>
            </a:endParaRPr>
          </a:p>
          <a:p>
            <a:pPr marL="457200" marR="0" lvl="0" indent="0" algn="l" rtl="0">
              <a:lnSpc>
                <a:spcPct val="100000"/>
              </a:lnSpc>
              <a:spcBef>
                <a:spcPts val="0"/>
              </a:spcBef>
              <a:spcAft>
                <a:spcPts val="0"/>
              </a:spcAft>
              <a:buClr>
                <a:schemeClr val="accent3"/>
              </a:buClr>
              <a:buSzPts val="1400"/>
              <a:buFont typeface="Montserrat"/>
              <a:buNone/>
            </a:pPr>
            <a:endParaRPr sz="1500" b="0" i="0" u="none" strike="noStrike" cap="none">
              <a:solidFill>
                <a:schemeClr val="accent3"/>
              </a:solidFill>
              <a:latin typeface="Montserrat"/>
              <a:ea typeface="Montserrat"/>
              <a:cs typeface="Montserrat"/>
              <a:sym typeface="Montserrat"/>
            </a:endParaRPr>
          </a:p>
        </p:txBody>
      </p:sp>
      <p:sp>
        <p:nvSpPr>
          <p:cNvPr id="2" name="Subtitle 1"/>
          <p:cNvSpPr>
            <a:spLocks noGrp="1"/>
          </p:cNvSpPr>
          <p:nvPr>
            <p:ph type="subTitle" idx="6"/>
          </p:nvPr>
        </p:nvSpPr>
        <p:spPr>
          <a:xfrm>
            <a:off x="2479651" y="154651"/>
            <a:ext cx="2200200" cy="808200"/>
          </a:xfrm>
        </p:spPr>
        <p:txBody>
          <a:bodyPr/>
          <a:lstStyle/>
          <a:p>
            <a:endParaRPr lang="en-US" dirty="0"/>
          </a:p>
        </p:txBody>
      </p:sp>
      <p:sp>
        <p:nvSpPr>
          <p:cNvPr id="5" name="Subtitle 4"/>
          <p:cNvSpPr>
            <a:spLocks noGrp="1"/>
          </p:cNvSpPr>
          <p:nvPr>
            <p:ph type="subTitle" idx="2"/>
          </p:nvPr>
        </p:nvSpPr>
        <p:spPr>
          <a:xfrm>
            <a:off x="589298" y="531451"/>
            <a:ext cx="3056754" cy="291103"/>
          </a:xfrm>
        </p:spPr>
        <p:txBody>
          <a:bodyPr/>
          <a:lstStyle/>
          <a:p>
            <a:r>
              <a:rPr lang="en-US" sz="1600" b="1" dirty="0" smtClean="0">
                <a:solidFill>
                  <a:srgbClr val="FFC000"/>
                </a:solidFill>
              </a:rPr>
              <a:t>Training Dataset sample</a:t>
            </a:r>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875" y="962851"/>
            <a:ext cx="4198600" cy="3832790"/>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3132546417"/>
              </p:ext>
            </p:extLst>
          </p:nvPr>
        </p:nvGraphicFramePr>
        <p:xfrm>
          <a:off x="4872227" y="1118798"/>
          <a:ext cx="3992074" cy="2214950"/>
        </p:xfrm>
        <a:graphic>
          <a:graphicData uri="http://schemas.openxmlformats.org/drawingml/2006/table">
            <a:tbl>
              <a:tblPr firstRow="1" bandRow="1">
                <a:tableStyleId>{04D02953-07F7-4906-9692-66DEBB30C3C6}</a:tableStyleId>
              </a:tblPr>
              <a:tblGrid>
                <a:gridCol w="1281147">
                  <a:extLst>
                    <a:ext uri="{9D8B030D-6E8A-4147-A177-3AD203B41FA5}">
                      <a16:colId xmlns:a16="http://schemas.microsoft.com/office/drawing/2014/main" val="3919545477"/>
                    </a:ext>
                  </a:extLst>
                </a:gridCol>
                <a:gridCol w="871370">
                  <a:extLst>
                    <a:ext uri="{9D8B030D-6E8A-4147-A177-3AD203B41FA5}">
                      <a16:colId xmlns:a16="http://schemas.microsoft.com/office/drawing/2014/main" val="533722511"/>
                    </a:ext>
                  </a:extLst>
                </a:gridCol>
                <a:gridCol w="871369">
                  <a:extLst>
                    <a:ext uri="{9D8B030D-6E8A-4147-A177-3AD203B41FA5}">
                      <a16:colId xmlns:a16="http://schemas.microsoft.com/office/drawing/2014/main" val="1892423556"/>
                    </a:ext>
                  </a:extLst>
                </a:gridCol>
                <a:gridCol w="968188">
                  <a:extLst>
                    <a:ext uri="{9D8B030D-6E8A-4147-A177-3AD203B41FA5}">
                      <a16:colId xmlns:a16="http://schemas.microsoft.com/office/drawing/2014/main" val="2629124858"/>
                    </a:ext>
                  </a:extLst>
                </a:gridCol>
              </a:tblGrid>
              <a:tr h="442990">
                <a:tc rowSpan="2">
                  <a:txBody>
                    <a:bodyPr/>
                    <a:lstStyle/>
                    <a:p>
                      <a:r>
                        <a:rPr lang="en-US" dirty="0" smtClean="0">
                          <a:solidFill>
                            <a:schemeClr val="bg1"/>
                          </a:solidFill>
                        </a:rPr>
                        <a:t>Class Name</a:t>
                      </a:r>
                      <a:endParaRPr lang="en-US" dirty="0">
                        <a:solidFill>
                          <a:schemeClr val="bg1"/>
                        </a:solidFill>
                      </a:endParaRPr>
                    </a:p>
                  </a:txBody>
                  <a:tcPr/>
                </a:tc>
                <a:tc gridSpan="3">
                  <a:txBody>
                    <a:bodyPr/>
                    <a:lstStyle/>
                    <a:p>
                      <a:r>
                        <a:rPr lang="en-US" dirty="0" smtClean="0">
                          <a:solidFill>
                            <a:schemeClr val="bg1">
                              <a:lumMod val="95000"/>
                            </a:schemeClr>
                          </a:solidFill>
                        </a:rPr>
                        <a:t>Count</a:t>
                      </a:r>
                      <a:endParaRPr lang="en-US" dirty="0">
                        <a:solidFill>
                          <a:schemeClr val="bg1">
                            <a:lumMod val="95000"/>
                          </a:schemeClr>
                        </a:solidFill>
                      </a:endParaRP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88820152"/>
                  </a:ext>
                </a:extLst>
              </a:tr>
              <a:tr h="442990">
                <a:tc vMerge="1">
                  <a:txBody>
                    <a:bodyPr/>
                    <a:lstStyle/>
                    <a:p>
                      <a:endParaRPr lang="en-US" dirty="0"/>
                    </a:p>
                  </a:txBody>
                  <a:tcPr/>
                </a:tc>
                <a:tc>
                  <a:txBody>
                    <a:bodyPr/>
                    <a:lstStyle/>
                    <a:p>
                      <a:r>
                        <a:rPr lang="en-US" dirty="0" smtClean="0">
                          <a:solidFill>
                            <a:schemeClr val="bg1"/>
                          </a:solidFill>
                        </a:rPr>
                        <a:t>Train</a:t>
                      </a:r>
                      <a:endParaRPr lang="en-US" dirty="0">
                        <a:solidFill>
                          <a:schemeClr val="bg1"/>
                        </a:solidFill>
                      </a:endParaRPr>
                    </a:p>
                  </a:txBody>
                  <a:tcPr/>
                </a:tc>
                <a:tc>
                  <a:txBody>
                    <a:bodyPr/>
                    <a:lstStyle/>
                    <a:p>
                      <a:r>
                        <a:rPr lang="en-US" dirty="0" smtClean="0">
                          <a:solidFill>
                            <a:schemeClr val="bg1"/>
                          </a:solidFill>
                        </a:rPr>
                        <a:t>Test</a:t>
                      </a:r>
                      <a:endParaRPr lang="en-US" dirty="0">
                        <a:solidFill>
                          <a:schemeClr val="bg1"/>
                        </a:solidFill>
                      </a:endParaRPr>
                    </a:p>
                  </a:txBody>
                  <a:tcPr/>
                </a:tc>
                <a:tc>
                  <a:txBody>
                    <a:bodyPr/>
                    <a:lstStyle/>
                    <a:p>
                      <a:r>
                        <a:rPr lang="en-US" dirty="0" smtClean="0">
                          <a:solidFill>
                            <a:schemeClr val="bg1"/>
                          </a:solidFill>
                        </a:rPr>
                        <a:t>Validation</a:t>
                      </a:r>
                      <a:endParaRPr lang="en-US" dirty="0">
                        <a:solidFill>
                          <a:schemeClr val="bg1"/>
                        </a:solidFill>
                      </a:endParaRPr>
                    </a:p>
                  </a:txBody>
                  <a:tcPr/>
                </a:tc>
                <a:extLst>
                  <a:ext uri="{0D108BD9-81ED-4DB2-BD59-A6C34878D82A}">
                    <a16:rowId xmlns:a16="http://schemas.microsoft.com/office/drawing/2014/main" val="598596368"/>
                  </a:ext>
                </a:extLst>
              </a:tr>
              <a:tr h="442990">
                <a:tc>
                  <a:txBody>
                    <a:bodyPr/>
                    <a:lstStyle/>
                    <a:p>
                      <a:r>
                        <a:rPr lang="en-US" dirty="0" smtClean="0">
                          <a:solidFill>
                            <a:schemeClr val="bg1"/>
                          </a:solidFill>
                        </a:rPr>
                        <a:t>Tumor </a:t>
                      </a:r>
                      <a:endParaRPr lang="en-US" dirty="0">
                        <a:solidFill>
                          <a:schemeClr val="bg1"/>
                        </a:solidFill>
                      </a:endParaRPr>
                    </a:p>
                  </a:txBody>
                  <a:tcPr/>
                </a:tc>
                <a:tc>
                  <a:txBody>
                    <a:bodyPr/>
                    <a:lstStyle/>
                    <a:p>
                      <a:r>
                        <a:rPr lang="en-US" dirty="0" smtClean="0">
                          <a:solidFill>
                            <a:schemeClr val="bg1"/>
                          </a:solidFill>
                        </a:rPr>
                        <a:t>1555</a:t>
                      </a:r>
                      <a:endParaRPr lang="en-US" dirty="0">
                        <a:solidFill>
                          <a:schemeClr val="bg1"/>
                        </a:solidFill>
                      </a:endParaRPr>
                    </a:p>
                  </a:txBody>
                  <a:tcPr/>
                </a:tc>
                <a:tc>
                  <a:txBody>
                    <a:bodyPr/>
                    <a:lstStyle/>
                    <a:p>
                      <a:r>
                        <a:rPr lang="en-US" dirty="0" smtClean="0">
                          <a:solidFill>
                            <a:schemeClr val="bg1"/>
                          </a:solidFill>
                        </a:rPr>
                        <a:t>216</a:t>
                      </a:r>
                      <a:endParaRPr lang="en-US" dirty="0">
                        <a:solidFill>
                          <a:schemeClr val="bg1"/>
                        </a:solidFill>
                      </a:endParaRPr>
                    </a:p>
                  </a:txBody>
                  <a:tcPr/>
                </a:tc>
                <a:tc>
                  <a:txBody>
                    <a:bodyPr/>
                    <a:lstStyle/>
                    <a:p>
                      <a:r>
                        <a:rPr lang="en-US" dirty="0" smtClean="0">
                          <a:solidFill>
                            <a:schemeClr val="bg1"/>
                          </a:solidFill>
                        </a:rPr>
                        <a:t>389</a:t>
                      </a:r>
                      <a:endParaRPr lang="en-US" dirty="0">
                        <a:solidFill>
                          <a:schemeClr val="bg1"/>
                        </a:solidFill>
                      </a:endParaRPr>
                    </a:p>
                  </a:txBody>
                  <a:tcPr/>
                </a:tc>
                <a:extLst>
                  <a:ext uri="{0D108BD9-81ED-4DB2-BD59-A6C34878D82A}">
                    <a16:rowId xmlns:a16="http://schemas.microsoft.com/office/drawing/2014/main" val="1132317116"/>
                  </a:ext>
                </a:extLst>
              </a:tr>
              <a:tr h="442990">
                <a:tc>
                  <a:txBody>
                    <a:bodyPr/>
                    <a:lstStyle/>
                    <a:p>
                      <a:r>
                        <a:rPr lang="en-US" dirty="0" smtClean="0">
                          <a:solidFill>
                            <a:schemeClr val="bg1"/>
                          </a:solidFill>
                        </a:rPr>
                        <a:t>No Tumor</a:t>
                      </a:r>
                      <a:endParaRPr lang="en-US" dirty="0">
                        <a:solidFill>
                          <a:schemeClr val="bg1"/>
                        </a:solidFill>
                      </a:endParaRPr>
                    </a:p>
                  </a:txBody>
                  <a:tcPr/>
                </a:tc>
                <a:tc>
                  <a:txBody>
                    <a:bodyPr/>
                    <a:lstStyle/>
                    <a:p>
                      <a:r>
                        <a:rPr lang="en-US" dirty="0" smtClean="0">
                          <a:solidFill>
                            <a:schemeClr val="bg1"/>
                          </a:solidFill>
                        </a:rPr>
                        <a:t>1273</a:t>
                      </a:r>
                      <a:endParaRPr lang="en-US" dirty="0">
                        <a:solidFill>
                          <a:schemeClr val="bg1"/>
                        </a:solidFill>
                      </a:endParaRPr>
                    </a:p>
                  </a:txBody>
                  <a:tcPr/>
                </a:tc>
                <a:tc>
                  <a:txBody>
                    <a:bodyPr/>
                    <a:lstStyle/>
                    <a:p>
                      <a:r>
                        <a:rPr lang="en-US" dirty="0" smtClean="0">
                          <a:solidFill>
                            <a:schemeClr val="bg1"/>
                          </a:solidFill>
                        </a:rPr>
                        <a:t>177</a:t>
                      </a:r>
                      <a:endParaRPr lang="en-US" dirty="0">
                        <a:solidFill>
                          <a:schemeClr val="bg1"/>
                        </a:solidFill>
                      </a:endParaRPr>
                    </a:p>
                  </a:txBody>
                  <a:tcPr/>
                </a:tc>
                <a:tc>
                  <a:txBody>
                    <a:bodyPr/>
                    <a:lstStyle/>
                    <a:p>
                      <a:r>
                        <a:rPr lang="en-US" dirty="0" smtClean="0">
                          <a:solidFill>
                            <a:schemeClr val="bg1"/>
                          </a:solidFill>
                        </a:rPr>
                        <a:t>319</a:t>
                      </a:r>
                      <a:endParaRPr lang="en-US" dirty="0">
                        <a:solidFill>
                          <a:schemeClr val="bg1"/>
                        </a:solidFill>
                      </a:endParaRPr>
                    </a:p>
                  </a:txBody>
                  <a:tcPr/>
                </a:tc>
                <a:extLst>
                  <a:ext uri="{0D108BD9-81ED-4DB2-BD59-A6C34878D82A}">
                    <a16:rowId xmlns:a16="http://schemas.microsoft.com/office/drawing/2014/main" val="3531259323"/>
                  </a:ext>
                </a:extLst>
              </a:tr>
              <a:tr h="442990">
                <a:tc>
                  <a:txBody>
                    <a:bodyPr/>
                    <a:lstStyle/>
                    <a:p>
                      <a:r>
                        <a:rPr lang="en-US" dirty="0" smtClean="0">
                          <a:solidFill>
                            <a:schemeClr val="bg1"/>
                          </a:solidFill>
                        </a:rPr>
                        <a:t>Total</a:t>
                      </a:r>
                      <a:endParaRPr lang="en-US" dirty="0">
                        <a:solidFill>
                          <a:schemeClr val="bg1"/>
                        </a:solidFill>
                      </a:endParaRPr>
                    </a:p>
                  </a:txBody>
                  <a:tcPr/>
                </a:tc>
                <a:tc>
                  <a:txBody>
                    <a:bodyPr/>
                    <a:lstStyle/>
                    <a:p>
                      <a:r>
                        <a:rPr lang="en-US" dirty="0" smtClean="0">
                          <a:solidFill>
                            <a:schemeClr val="bg1"/>
                          </a:solidFill>
                        </a:rPr>
                        <a:t>2828</a:t>
                      </a:r>
                      <a:endParaRPr lang="en-US" dirty="0">
                        <a:solidFill>
                          <a:schemeClr val="bg1"/>
                        </a:solidFill>
                      </a:endParaRPr>
                    </a:p>
                  </a:txBody>
                  <a:tcPr/>
                </a:tc>
                <a:tc>
                  <a:txBody>
                    <a:bodyPr/>
                    <a:lstStyle/>
                    <a:p>
                      <a:r>
                        <a:rPr lang="en-US" dirty="0" smtClean="0">
                          <a:solidFill>
                            <a:schemeClr val="bg1"/>
                          </a:solidFill>
                        </a:rPr>
                        <a:t>293</a:t>
                      </a:r>
                      <a:endParaRPr lang="en-US" dirty="0">
                        <a:solidFill>
                          <a:schemeClr val="bg1"/>
                        </a:solidFill>
                      </a:endParaRPr>
                    </a:p>
                  </a:txBody>
                  <a:tcPr/>
                </a:tc>
                <a:tc>
                  <a:txBody>
                    <a:bodyPr/>
                    <a:lstStyle/>
                    <a:p>
                      <a:r>
                        <a:rPr lang="en-US" dirty="0" smtClean="0">
                          <a:solidFill>
                            <a:schemeClr val="bg1"/>
                          </a:solidFill>
                        </a:rPr>
                        <a:t>708</a:t>
                      </a:r>
                      <a:endParaRPr lang="en-US" dirty="0">
                        <a:solidFill>
                          <a:schemeClr val="bg1"/>
                        </a:solidFill>
                      </a:endParaRPr>
                    </a:p>
                  </a:txBody>
                  <a:tcPr/>
                </a:tc>
                <a:extLst>
                  <a:ext uri="{0D108BD9-81ED-4DB2-BD59-A6C34878D82A}">
                    <a16:rowId xmlns:a16="http://schemas.microsoft.com/office/drawing/2014/main" val="1202393451"/>
                  </a:ext>
                </a:extLst>
              </a:tr>
            </a:tbl>
          </a:graphicData>
        </a:graphic>
      </p:graphicFrame>
    </p:spTree>
  </p:cSld>
  <p:clrMapOvr>
    <a:masterClrMapping/>
  </p:clrMapOvr>
  <p:transition spd="slow">
    <p:cove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dirty="0"/>
          </a:p>
        </p:txBody>
      </p:sp>
      <p:sp>
        <p:nvSpPr>
          <p:cNvPr id="3" name="Title 2"/>
          <p:cNvSpPr>
            <a:spLocks noGrp="1"/>
          </p:cNvSpPr>
          <p:nvPr>
            <p:ph type="title"/>
          </p:nvPr>
        </p:nvSpPr>
        <p:spPr>
          <a:xfrm>
            <a:off x="1895549" y="323487"/>
            <a:ext cx="5150100" cy="431400"/>
          </a:xfrm>
        </p:spPr>
        <p:txBody>
          <a:bodyPr/>
          <a:lstStyle/>
          <a:p>
            <a:r>
              <a:rPr lang="en-US" dirty="0" smtClean="0"/>
              <a:t>Proposed Methodology</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50" y="1048041"/>
            <a:ext cx="7689900" cy="3821754"/>
          </a:xfrm>
          <a:prstGeom prst="rect">
            <a:avLst/>
          </a:prstGeom>
        </p:spPr>
      </p:pic>
    </p:spTree>
    <p:extLst>
      <p:ext uri="{BB962C8B-B14F-4D97-AF65-F5344CB8AC3E}">
        <p14:creationId xmlns:p14="http://schemas.microsoft.com/office/powerpoint/2010/main" val="2136903685"/>
      </p:ext>
    </p:extLst>
  </p:cSld>
  <p:clrMapOvr>
    <a:masterClrMapping/>
  </p:clrMapOvr>
  <mc:AlternateContent xmlns:mc="http://schemas.openxmlformats.org/markup-compatibility/2006" xmlns:p14="http://schemas.microsoft.com/office/powerpoint/2010/main">
    <mc:Choice Requires="p14">
      <p:transition spd="slow" p14:dur="25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Custal Project Proposal by Slidesgo">
  <a:themeElements>
    <a:clrScheme name="Simple Light">
      <a:dk1>
        <a:srgbClr val="000000"/>
      </a:dk1>
      <a:lt1>
        <a:srgbClr val="FFFFFF"/>
      </a:lt1>
      <a:dk2>
        <a:srgbClr val="595959"/>
      </a:dk2>
      <a:lt2>
        <a:srgbClr val="EEEEEE"/>
      </a:lt2>
      <a:accent1>
        <a:srgbClr val="292C35"/>
      </a:accent1>
      <a:accent2>
        <a:srgbClr val="475972"/>
      </a:accent2>
      <a:accent3>
        <a:srgbClr val="E9E2C9"/>
      </a:accent3>
      <a:accent4>
        <a:srgbClr val="FFDD6B"/>
      </a:accent4>
      <a:accent5>
        <a:srgbClr val="DCAE52"/>
      </a:accent5>
      <a:accent6>
        <a:srgbClr val="AF7132"/>
      </a:accent6>
      <a:hlink>
        <a:srgbClr val="DCAE5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739</TotalTime>
  <Words>634</Words>
  <Application>Microsoft Office PowerPoint</Application>
  <PresentationFormat>On-screen Show (16:9)</PresentationFormat>
  <Paragraphs>137</Paragraphs>
  <Slides>18</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Montserrat</vt:lpstr>
      <vt:lpstr>Calibri</vt:lpstr>
      <vt:lpstr>Abel</vt:lpstr>
      <vt:lpstr>Livvic</vt:lpstr>
      <vt:lpstr>Rubik Light</vt:lpstr>
      <vt:lpstr>Arial</vt:lpstr>
      <vt:lpstr>Roboto Condensed</vt:lpstr>
      <vt:lpstr>Custal Project Proposal by Slidesgo</vt:lpstr>
      <vt:lpstr>PowerPoint Presentation</vt:lpstr>
      <vt:lpstr>AUTHORS</vt:lpstr>
      <vt:lpstr>Topics we are going to discuss</vt:lpstr>
      <vt:lpstr>INTRODUCTION: WHAT IS BRAIN TUMOR?</vt:lpstr>
      <vt:lpstr>OBJECTIVES</vt:lpstr>
      <vt:lpstr>CONTRIBUTIONS</vt:lpstr>
      <vt:lpstr>BACKGROUND &amp; RELATED WORKS</vt:lpstr>
      <vt:lpstr>DATASET</vt:lpstr>
      <vt:lpstr>Proposed Methodology</vt:lpstr>
      <vt:lpstr>Proposed Customized Unet Model</vt:lpstr>
      <vt:lpstr>EVALUATION CRITERIA</vt:lpstr>
      <vt:lpstr>RESULTS BASED ON DATA VISUALISATION:  Training Accuracy VS Validation Accuracy Curve</vt:lpstr>
      <vt:lpstr>COMPARISON WITH OTHER MODELS</vt:lpstr>
      <vt:lpstr>LIMITATIONS</vt:lpstr>
      <vt:lpstr>PowerPoint Presentation</vt:lpstr>
      <vt:lpstr>CONCLUSION</vt:lpstr>
      <vt:lpstr>PowerPoint Presentation</vt:lpstr>
      <vt:lpstr> THANK YOU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Capstone Thesis on</dc:title>
  <dc:creator>Administrator</dc:creator>
  <cp:lastModifiedBy>Md Ahsan Ul Haque</cp:lastModifiedBy>
  <cp:revision>51</cp:revision>
  <dcterms:modified xsi:type="dcterms:W3CDTF">2024-01-21T19:21:25Z</dcterms:modified>
</cp:coreProperties>
</file>